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259" r:id="rId5"/>
    <p:sldId id="1121" r:id="rId6"/>
    <p:sldId id="1449" r:id="rId7"/>
    <p:sldId id="1469" r:id="rId8"/>
    <p:sldId id="1430" r:id="rId9"/>
    <p:sldId id="1159" r:id="rId10"/>
    <p:sldId id="1119" r:id="rId11"/>
    <p:sldId id="1120" r:id="rId12"/>
    <p:sldId id="1091" r:id="rId13"/>
    <p:sldId id="1467" r:id="rId14"/>
    <p:sldId id="1141" r:id="rId15"/>
    <p:sldId id="1125" r:id="rId16"/>
    <p:sldId id="1124" r:id="rId17"/>
    <p:sldId id="1123" r:id="rId18"/>
    <p:sldId id="1131" r:id="rId19"/>
    <p:sldId id="1126" r:id="rId20"/>
    <p:sldId id="1142" r:id="rId21"/>
    <p:sldId id="1148" r:id="rId22"/>
    <p:sldId id="1150" r:id="rId23"/>
    <p:sldId id="1448" r:id="rId24"/>
    <p:sldId id="1155" r:id="rId25"/>
    <p:sldId id="1156" r:id="rId26"/>
    <p:sldId id="1160" r:id="rId27"/>
    <p:sldId id="1161" r:id="rId28"/>
    <p:sldId id="1420" r:id="rId29"/>
    <p:sldId id="1468" r:id="rId30"/>
    <p:sldId id="1433" r:id="rId31"/>
    <p:sldId id="1442" r:id="rId32"/>
    <p:sldId id="256" r:id="rId33"/>
    <p:sldId id="258" r:id="rId34"/>
    <p:sldId id="1440" r:id="rId35"/>
    <p:sldId id="1441" r:id="rId36"/>
    <p:sldId id="1446" r:id="rId37"/>
    <p:sldId id="1444" r:id="rId38"/>
    <p:sldId id="1466" r:id="rId39"/>
    <p:sldId id="1434" r:id="rId40"/>
    <p:sldId id="1435" r:id="rId41"/>
    <p:sldId id="1437" r:id="rId42"/>
    <p:sldId id="1438" r:id="rId43"/>
    <p:sldId id="1445" r:id="rId44"/>
    <p:sldId id="1436" r:id="rId45"/>
    <p:sldId id="1443" r:id="rId46"/>
    <p:sldId id="1154" r:id="rId47"/>
    <p:sldId id="1151" r:id="rId48"/>
    <p:sldId id="1152" r:id="rId49"/>
    <p:sldId id="1153" r:id="rId50"/>
    <p:sldId id="1163" r:id="rId51"/>
    <p:sldId id="1425" r:id="rId52"/>
    <p:sldId id="1432" r:id="rId53"/>
    <p:sldId id="1429" r:id="rId54"/>
    <p:sldId id="1427" r:id="rId55"/>
    <p:sldId id="1428" r:id="rId56"/>
    <p:sldId id="1135" r:id="rId57"/>
    <p:sldId id="1136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04444-EE02-4644-AAE6-E6EC4BE6C93D}" v="4" dt="2022-12-28T01:36:54.9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09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603E9B12-E383-4006-B54F-FD4CB5CBC8DE}"/>
    <pc:docChg chg="undo custSel modSld">
      <pc:chgData name="Teoh Teik Toe" userId="04285961-8f1d-4dac-83a4-2cd896b4506a" providerId="ADAL" clId="{603E9B12-E383-4006-B54F-FD4CB5CBC8DE}" dt="2022-08-18T02:47:18.186" v="12" actId="1076"/>
      <pc:docMkLst>
        <pc:docMk/>
      </pc:docMkLst>
      <pc:sldChg chg="addSp modSp mod">
        <pc:chgData name="Teoh Teik Toe" userId="04285961-8f1d-4dac-83a4-2cd896b4506a" providerId="ADAL" clId="{603E9B12-E383-4006-B54F-FD4CB5CBC8DE}" dt="2022-08-18T02:47:18.186" v="12" actId="1076"/>
        <pc:sldMkLst>
          <pc:docMk/>
          <pc:sldMk cId="1982643822" sldId="1135"/>
        </pc:sldMkLst>
        <pc:spChg chg="add mod">
          <ac:chgData name="Teoh Teik Toe" userId="04285961-8f1d-4dac-83a4-2cd896b4506a" providerId="ADAL" clId="{603E9B12-E383-4006-B54F-FD4CB5CBC8DE}" dt="2022-08-18T02:47:18.186" v="12" actId="1076"/>
          <ac:spMkLst>
            <pc:docMk/>
            <pc:sldMk cId="1982643822" sldId="1135"/>
            <ac:spMk id="4" creationId="{EBBCF39F-EEA8-F9F8-74C4-319D057CB249}"/>
          </ac:spMkLst>
        </pc:spChg>
        <pc:spChg chg="mod">
          <ac:chgData name="Teoh Teik Toe" userId="04285961-8f1d-4dac-83a4-2cd896b4506a" providerId="ADAL" clId="{603E9B12-E383-4006-B54F-FD4CB5CBC8DE}" dt="2022-08-18T02:41:39.434" v="10" actId="20577"/>
          <ac:spMkLst>
            <pc:docMk/>
            <pc:sldMk cId="1982643822" sldId="1135"/>
            <ac:spMk id="7" creationId="{0D5B534D-A9B0-49A3-B52D-8826B9F536C9}"/>
          </ac:spMkLst>
        </pc:spChg>
      </pc:sldChg>
      <pc:sldChg chg="modSp mod">
        <pc:chgData name="Teoh Teik Toe" userId="04285961-8f1d-4dac-83a4-2cd896b4506a" providerId="ADAL" clId="{603E9B12-E383-4006-B54F-FD4CB5CBC8DE}" dt="2022-07-31T05:29:38.862" v="7" actId="20577"/>
        <pc:sldMkLst>
          <pc:docMk/>
          <pc:sldMk cId="416122911" sldId="1156"/>
        </pc:sldMkLst>
        <pc:spChg chg="mod">
          <ac:chgData name="Teoh Teik Toe" userId="04285961-8f1d-4dac-83a4-2cd896b4506a" providerId="ADAL" clId="{603E9B12-E383-4006-B54F-FD4CB5CBC8DE}" dt="2022-07-31T05:29:38.862" v="7" actId="20577"/>
          <ac:spMkLst>
            <pc:docMk/>
            <pc:sldMk cId="416122911" sldId="1156"/>
            <ac:spMk id="5" creationId="{DC467CDB-8C47-4627-BAD7-D420B4DF360B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0D23AA4E-8123-7A40-2C6A-58980FB0BFE9}"/>
    <pc:docChg chg="modSld">
      <pc:chgData name="Teoh Teik Toe" userId="S::teohteiktoe@tssglobalsingapore.onmicrosoft.com::04285961-8f1d-4dac-83a4-2cd896b4506a" providerId="AD" clId="Web-{0D23AA4E-8123-7A40-2C6A-58980FB0BFE9}" dt="2022-06-04T10:42:38.950" v="22" actId="20577"/>
      <pc:docMkLst>
        <pc:docMk/>
      </pc:docMkLst>
      <pc:sldChg chg="addSp modSp">
        <pc:chgData name="Teoh Teik Toe" userId="S::teohteiktoe@tssglobalsingapore.onmicrosoft.com::04285961-8f1d-4dac-83a4-2cd896b4506a" providerId="AD" clId="Web-{0D23AA4E-8123-7A40-2C6A-58980FB0BFE9}" dt="2022-06-04T10:42:38.950" v="22" actId="20577"/>
        <pc:sldMkLst>
          <pc:docMk/>
          <pc:sldMk cId="1303090691" sldId="1162"/>
        </pc:sldMkLst>
        <pc:spChg chg="add mod">
          <ac:chgData name="Teoh Teik Toe" userId="S::teohteiktoe@tssglobalsingapore.onmicrosoft.com::04285961-8f1d-4dac-83a4-2cd896b4506a" providerId="AD" clId="Web-{0D23AA4E-8123-7A40-2C6A-58980FB0BFE9}" dt="2022-06-04T10:42:38.950" v="22" actId="20577"/>
          <ac:spMkLst>
            <pc:docMk/>
            <pc:sldMk cId="1303090691" sldId="1162"/>
            <ac:spMk id="3" creationId="{BF2C996E-FCFF-6942-3D42-CE40583A550B}"/>
          </ac:spMkLst>
        </pc:spChg>
      </pc:sldChg>
    </pc:docChg>
  </pc:docChgLst>
  <pc:docChgLst>
    <pc:chgData name="Teoh Teik Toe" userId="04285961-8f1d-4dac-83a4-2cd896b4506a" providerId="ADAL" clId="{7188639D-3E9D-426F-98FB-87F24603BC62}"/>
    <pc:docChg chg="modSld">
      <pc:chgData name="Teoh Teik Toe" userId="04285961-8f1d-4dac-83a4-2cd896b4506a" providerId="ADAL" clId="{7188639D-3E9D-426F-98FB-87F24603BC62}" dt="2022-06-04T04:25:34.423" v="1" actId="1076"/>
      <pc:docMkLst>
        <pc:docMk/>
      </pc:docMkLst>
      <pc:sldChg chg="addSp modSp mod">
        <pc:chgData name="Teoh Teik Toe" userId="04285961-8f1d-4dac-83a4-2cd896b4506a" providerId="ADAL" clId="{7188639D-3E9D-426F-98FB-87F24603BC62}" dt="2022-06-04T04:25:34.423" v="1" actId="1076"/>
        <pc:sldMkLst>
          <pc:docMk/>
          <pc:sldMk cId="683825851" sldId="1161"/>
        </pc:sldMkLst>
        <pc:spChg chg="add mod">
          <ac:chgData name="Teoh Teik Toe" userId="04285961-8f1d-4dac-83a4-2cd896b4506a" providerId="ADAL" clId="{7188639D-3E9D-426F-98FB-87F24603BC62}" dt="2022-06-04T04:25:34.423" v="1" actId="1076"/>
          <ac:spMkLst>
            <pc:docMk/>
            <pc:sldMk cId="683825851" sldId="1161"/>
            <ac:spMk id="4" creationId="{569257B8-79A1-9F14-E2A2-A3A428EC5486}"/>
          </ac:spMkLst>
        </pc:spChg>
      </pc:sldChg>
    </pc:docChg>
  </pc:docChgLst>
  <pc:docChgLst>
    <pc:chgData name="Teoh Teik Toe" userId="04285961-8f1d-4dac-83a4-2cd896b4506a" providerId="ADAL" clId="{A9B04444-EE02-4644-AAE6-E6EC4BE6C93D}"/>
    <pc:docChg chg="undo custSel addSld delSld modSld sldOrd">
      <pc:chgData name="Teoh Teik Toe" userId="04285961-8f1d-4dac-83a4-2cd896b4506a" providerId="ADAL" clId="{A9B04444-EE02-4644-AAE6-E6EC4BE6C93D}" dt="2022-12-28T01:36:54.954" v="25"/>
      <pc:docMkLst>
        <pc:docMk/>
      </pc:docMkLst>
      <pc:sldChg chg="modSp mod">
        <pc:chgData name="Teoh Teik Toe" userId="04285961-8f1d-4dac-83a4-2cd896b4506a" providerId="ADAL" clId="{A9B04444-EE02-4644-AAE6-E6EC4BE6C93D}" dt="2022-12-28T01:31:05.211" v="11" actId="20577"/>
        <pc:sldMkLst>
          <pc:docMk/>
          <pc:sldMk cId="1520475382" sldId="1091"/>
        </pc:sldMkLst>
        <pc:spChg chg="mod">
          <ac:chgData name="Teoh Teik Toe" userId="04285961-8f1d-4dac-83a4-2cd896b4506a" providerId="ADAL" clId="{A9B04444-EE02-4644-AAE6-E6EC4BE6C93D}" dt="2022-12-28T01:31:05.211" v="11" actId="20577"/>
          <ac:spMkLst>
            <pc:docMk/>
            <pc:sldMk cId="1520475382" sldId="1091"/>
            <ac:spMk id="2" creationId="{D7F8FE8A-0B82-410C-B945-CC67E1AABCED}"/>
          </ac:spMkLst>
        </pc:spChg>
      </pc:sldChg>
      <pc:sldChg chg="ord">
        <pc:chgData name="Teoh Teik Toe" userId="04285961-8f1d-4dac-83a4-2cd896b4506a" providerId="ADAL" clId="{A9B04444-EE02-4644-AAE6-E6EC4BE6C93D}" dt="2022-12-28T01:30:31.527" v="1"/>
        <pc:sldMkLst>
          <pc:docMk/>
          <pc:sldMk cId="1648871984" sldId="1121"/>
        </pc:sldMkLst>
      </pc:sldChg>
      <pc:sldChg chg="del">
        <pc:chgData name="Teoh Teik Toe" userId="04285961-8f1d-4dac-83a4-2cd896b4506a" providerId="ADAL" clId="{A9B04444-EE02-4644-AAE6-E6EC4BE6C93D}" dt="2022-12-28T01:36:42.939" v="24" actId="2696"/>
        <pc:sldMkLst>
          <pc:docMk/>
          <pc:sldMk cId="181719765" sldId="1160"/>
        </pc:sldMkLst>
      </pc:sldChg>
      <pc:sldChg chg="add">
        <pc:chgData name="Teoh Teik Toe" userId="04285961-8f1d-4dac-83a4-2cd896b4506a" providerId="ADAL" clId="{A9B04444-EE02-4644-AAE6-E6EC4BE6C93D}" dt="2022-12-28T01:36:54.954" v="25"/>
        <pc:sldMkLst>
          <pc:docMk/>
          <pc:sldMk cId="3174755748" sldId="1160"/>
        </pc:sldMkLst>
      </pc:sldChg>
      <pc:sldChg chg="add">
        <pc:chgData name="Teoh Teik Toe" userId="04285961-8f1d-4dac-83a4-2cd896b4506a" providerId="ADAL" clId="{A9B04444-EE02-4644-AAE6-E6EC4BE6C93D}" dt="2022-12-28T01:36:54.954" v="25"/>
        <pc:sldMkLst>
          <pc:docMk/>
          <pc:sldMk cId="976605500" sldId="1161"/>
        </pc:sldMkLst>
      </pc:sldChg>
      <pc:sldChg chg="del">
        <pc:chgData name="Teoh Teik Toe" userId="04285961-8f1d-4dac-83a4-2cd896b4506a" providerId="ADAL" clId="{A9B04444-EE02-4644-AAE6-E6EC4BE6C93D}" dt="2022-12-28T01:36:42.939" v="24" actId="2696"/>
        <pc:sldMkLst>
          <pc:docMk/>
          <pc:sldMk cId="2644407149" sldId="1161"/>
        </pc:sldMkLst>
      </pc:sldChg>
      <pc:sldChg chg="del">
        <pc:chgData name="Teoh Teik Toe" userId="04285961-8f1d-4dac-83a4-2cd896b4506a" providerId="ADAL" clId="{A9B04444-EE02-4644-AAE6-E6EC4BE6C93D}" dt="2022-12-28T01:36:18.731" v="23" actId="47"/>
        <pc:sldMkLst>
          <pc:docMk/>
          <pc:sldMk cId="1460768644" sldId="1162"/>
        </pc:sldMkLst>
      </pc:sldChg>
      <pc:sldChg chg="del">
        <pc:chgData name="Teoh Teik Toe" userId="04285961-8f1d-4dac-83a4-2cd896b4506a" providerId="ADAL" clId="{A9B04444-EE02-4644-AAE6-E6EC4BE6C93D}" dt="2022-12-28T01:32:38.923" v="12" actId="2696"/>
        <pc:sldMkLst>
          <pc:docMk/>
          <pc:sldMk cId="3517358198" sldId="1420"/>
        </pc:sldMkLst>
      </pc:sldChg>
      <pc:sldChg chg="add">
        <pc:chgData name="Teoh Teik Toe" userId="04285961-8f1d-4dac-83a4-2cd896b4506a" providerId="ADAL" clId="{A9B04444-EE02-4644-AAE6-E6EC4BE6C93D}" dt="2022-12-28T01:33:04.548" v="13"/>
        <pc:sldMkLst>
          <pc:docMk/>
          <pc:sldMk cId="3966733857" sldId="1420"/>
        </pc:sldMkLst>
      </pc:sldChg>
      <pc:sldChg chg="add">
        <pc:chgData name="Teoh Teik Toe" userId="04285961-8f1d-4dac-83a4-2cd896b4506a" providerId="ADAL" clId="{A9B04444-EE02-4644-AAE6-E6EC4BE6C93D}" dt="2022-12-28T01:34:34.141" v="19"/>
        <pc:sldMkLst>
          <pc:docMk/>
          <pc:sldMk cId="1240302794" sldId="1441"/>
        </pc:sldMkLst>
      </pc:sldChg>
      <pc:sldChg chg="add del">
        <pc:chgData name="Teoh Teik Toe" userId="04285961-8f1d-4dac-83a4-2cd896b4506a" providerId="ADAL" clId="{A9B04444-EE02-4644-AAE6-E6EC4BE6C93D}" dt="2022-12-28T01:34:24.896" v="18" actId="2696"/>
        <pc:sldMkLst>
          <pc:docMk/>
          <pc:sldMk cId="3580838370" sldId="1441"/>
        </pc:sldMkLst>
      </pc:sldChg>
      <pc:sldChg chg="add">
        <pc:chgData name="Teoh Teik Toe" userId="04285961-8f1d-4dac-83a4-2cd896b4506a" providerId="ADAL" clId="{A9B04444-EE02-4644-AAE6-E6EC4BE6C93D}" dt="2022-12-28T01:35:38.354" v="22"/>
        <pc:sldMkLst>
          <pc:docMk/>
          <pc:sldMk cId="227200871" sldId="1442"/>
        </pc:sldMkLst>
      </pc:sldChg>
      <pc:sldChg chg="del">
        <pc:chgData name="Teoh Teik Toe" userId="04285961-8f1d-4dac-83a4-2cd896b4506a" providerId="ADAL" clId="{A9B04444-EE02-4644-AAE6-E6EC4BE6C93D}" dt="2022-12-28T01:35:21.788" v="21" actId="2696"/>
        <pc:sldMkLst>
          <pc:docMk/>
          <pc:sldMk cId="3884317671" sldId="1442"/>
        </pc:sldMkLst>
      </pc:sldChg>
      <pc:sldChg chg="del">
        <pc:chgData name="Teoh Teik Toe" userId="04285961-8f1d-4dac-83a4-2cd896b4506a" providerId="ADAL" clId="{A9B04444-EE02-4644-AAE6-E6EC4BE6C93D}" dt="2022-12-28T01:34:47.458" v="20" actId="47"/>
        <pc:sldMkLst>
          <pc:docMk/>
          <pc:sldMk cId="3565378929" sldId="1447"/>
        </pc:sldMkLst>
      </pc:sldChg>
    </pc:docChg>
  </pc:docChgLst>
  <pc:docChgLst>
    <pc:chgData name="Teoh Teik Toe" userId="04285961-8f1d-4dac-83a4-2cd896b4506a" providerId="ADAL" clId="{98BC8F1A-2BFC-41BC-A2E3-67F8707FAB77}"/>
    <pc:docChg chg="undo custSel addSld delSld modSld sldOrd">
      <pc:chgData name="Teoh Teik Toe" userId="04285961-8f1d-4dac-83a4-2cd896b4506a" providerId="ADAL" clId="{98BC8F1A-2BFC-41BC-A2E3-67F8707FAB77}" dt="2022-11-20T03:32:49.635" v="1639" actId="20577"/>
      <pc:docMkLst>
        <pc:docMk/>
      </pc:docMkLst>
      <pc:sldChg chg="addSp delSp modSp add mod">
        <pc:chgData name="Teoh Teik Toe" userId="04285961-8f1d-4dac-83a4-2cd896b4506a" providerId="ADAL" clId="{98BC8F1A-2BFC-41BC-A2E3-67F8707FAB77}" dt="2022-09-20T00:48:41.928" v="424" actId="20577"/>
        <pc:sldMkLst>
          <pc:docMk/>
          <pc:sldMk cId="2662663734" sldId="256"/>
        </pc:sldMkLst>
        <pc:spChg chg="mod">
          <ac:chgData name="Teoh Teik Toe" userId="04285961-8f1d-4dac-83a4-2cd896b4506a" providerId="ADAL" clId="{98BC8F1A-2BFC-41BC-A2E3-67F8707FAB77}" dt="2022-09-20T00:48:41.928" v="424" actId="20577"/>
          <ac:spMkLst>
            <pc:docMk/>
            <pc:sldMk cId="2662663734" sldId="256"/>
            <ac:spMk id="2" creationId="{A4A73BB2-81FE-4300-A901-CCFE58E3CF9D}"/>
          </ac:spMkLst>
        </pc:spChg>
        <pc:spChg chg="del">
          <ac:chgData name="Teoh Teik Toe" userId="04285961-8f1d-4dac-83a4-2cd896b4506a" providerId="ADAL" clId="{98BC8F1A-2BFC-41BC-A2E3-67F8707FAB77}" dt="2022-09-15T04:57:47.494" v="40" actId="478"/>
          <ac:spMkLst>
            <pc:docMk/>
            <pc:sldMk cId="2662663734" sldId="256"/>
            <ac:spMk id="3" creationId="{2C6663A4-FB35-42F8-8C91-00BAB5190E99}"/>
          </ac:spMkLst>
        </pc:spChg>
        <pc:picChg chg="add mod">
          <ac:chgData name="Teoh Teik Toe" userId="04285961-8f1d-4dac-83a4-2cd896b4506a" providerId="ADAL" clId="{98BC8F1A-2BFC-41BC-A2E3-67F8707FAB77}" dt="2022-09-20T00:46:50.917" v="411" actId="14100"/>
          <ac:picMkLst>
            <pc:docMk/>
            <pc:sldMk cId="2662663734" sldId="256"/>
            <ac:picMk id="2050" creationId="{6F1F0A60-F3AD-5BFC-ABF5-9BB34CEAB24A}"/>
          </ac:picMkLst>
        </pc:picChg>
        <pc:picChg chg="add mod">
          <ac:chgData name="Teoh Teik Toe" userId="04285961-8f1d-4dac-83a4-2cd896b4506a" providerId="ADAL" clId="{98BC8F1A-2BFC-41BC-A2E3-67F8707FAB77}" dt="2022-09-20T00:48:07.142" v="414" actId="1076"/>
          <ac:picMkLst>
            <pc:docMk/>
            <pc:sldMk cId="2662663734" sldId="256"/>
            <ac:picMk id="2052" creationId="{0EF7F945-D7C7-9A18-51CF-C57EAB64E660}"/>
          </ac:picMkLst>
        </pc:picChg>
      </pc:sldChg>
      <pc:sldChg chg="add del">
        <pc:chgData name="Teoh Teik Toe" userId="04285961-8f1d-4dac-83a4-2cd896b4506a" providerId="ADAL" clId="{98BC8F1A-2BFC-41BC-A2E3-67F8707FAB77}" dt="2022-09-20T00:48:18.978" v="417" actId="47"/>
        <pc:sldMkLst>
          <pc:docMk/>
          <pc:sldMk cId="3354604727" sldId="257"/>
        </pc:sldMkLst>
      </pc:sldChg>
      <pc:sldChg chg="addSp delSp modSp add mod">
        <pc:chgData name="Teoh Teik Toe" userId="04285961-8f1d-4dac-83a4-2cd896b4506a" providerId="ADAL" clId="{98BC8F1A-2BFC-41BC-A2E3-67F8707FAB77}" dt="2022-10-19T04:11:18.730" v="1620" actId="20577"/>
        <pc:sldMkLst>
          <pc:docMk/>
          <pc:sldMk cId="682703593" sldId="258"/>
        </pc:sldMkLst>
        <pc:spChg chg="del">
          <ac:chgData name="Teoh Teik Toe" userId="04285961-8f1d-4dac-83a4-2cd896b4506a" providerId="ADAL" clId="{98BC8F1A-2BFC-41BC-A2E3-67F8707FAB77}" dt="2022-09-19T23:00:55.908" v="281" actId="478"/>
          <ac:spMkLst>
            <pc:docMk/>
            <pc:sldMk cId="682703593" sldId="258"/>
            <ac:spMk id="3" creationId="{0C2F8E8E-985F-4C4D-87BD-7206B4D48C0A}"/>
          </ac:spMkLst>
        </pc:spChg>
        <pc:spChg chg="add mod">
          <ac:chgData name="Teoh Teik Toe" userId="04285961-8f1d-4dac-83a4-2cd896b4506a" providerId="ADAL" clId="{98BC8F1A-2BFC-41BC-A2E3-67F8707FAB77}" dt="2022-10-19T04:11:18.730" v="1620" actId="20577"/>
          <ac:spMkLst>
            <pc:docMk/>
            <pc:sldMk cId="682703593" sldId="258"/>
            <ac:spMk id="4" creationId="{C11186AF-E877-87FD-E92D-4F9ED40EFCAF}"/>
          </ac:spMkLst>
        </pc:spChg>
        <pc:spChg chg="add mod">
          <ac:chgData name="Teoh Teik Toe" userId="04285961-8f1d-4dac-83a4-2cd896b4506a" providerId="ADAL" clId="{98BC8F1A-2BFC-41BC-A2E3-67F8707FAB77}" dt="2022-10-05T08:04:39.414" v="654" actId="20577"/>
          <ac:spMkLst>
            <pc:docMk/>
            <pc:sldMk cId="682703593" sldId="258"/>
            <ac:spMk id="5" creationId="{42714682-576E-75FB-C110-3BF153EA3B83}"/>
          </ac:spMkLst>
        </pc:spChg>
      </pc:sldChg>
      <pc:sldChg chg="add del">
        <pc:chgData name="Teoh Teik Toe" userId="04285961-8f1d-4dac-83a4-2cd896b4506a" providerId="ADAL" clId="{98BC8F1A-2BFC-41BC-A2E3-67F8707FAB77}" dt="2022-09-19T23:02:45.979" v="307" actId="47"/>
        <pc:sldMkLst>
          <pc:docMk/>
          <pc:sldMk cId="3588288181" sldId="265"/>
        </pc:sldMkLst>
      </pc:sldChg>
      <pc:sldChg chg="add del">
        <pc:chgData name="Teoh Teik Toe" userId="04285961-8f1d-4dac-83a4-2cd896b4506a" providerId="ADAL" clId="{98BC8F1A-2BFC-41BC-A2E3-67F8707FAB77}" dt="2022-09-19T23:02:46.606" v="308" actId="47"/>
        <pc:sldMkLst>
          <pc:docMk/>
          <pc:sldMk cId="2987682265" sldId="266"/>
        </pc:sldMkLst>
      </pc:sldChg>
      <pc:sldChg chg="modSp mod">
        <pc:chgData name="Teoh Teik Toe" userId="04285961-8f1d-4dac-83a4-2cd896b4506a" providerId="ADAL" clId="{98BC8F1A-2BFC-41BC-A2E3-67F8707FAB77}" dt="2022-10-10T01:35:05.270" v="1493" actId="20577"/>
        <pc:sldMkLst>
          <pc:docMk/>
          <pc:sldMk cId="1648871984" sldId="1121"/>
        </pc:sldMkLst>
        <pc:spChg chg="mod">
          <ac:chgData name="Teoh Teik Toe" userId="04285961-8f1d-4dac-83a4-2cd896b4506a" providerId="ADAL" clId="{98BC8F1A-2BFC-41BC-A2E3-67F8707FAB77}" dt="2022-10-10T01:35:05.270" v="1493" actId="20577"/>
          <ac:spMkLst>
            <pc:docMk/>
            <pc:sldMk cId="1648871984" sldId="1121"/>
            <ac:spMk id="3" creationId="{78D41223-71D5-4844-A424-7387AC89FE4B}"/>
          </ac:spMkLst>
        </pc:spChg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8411726" sldId="1122"/>
        </pc:sldMkLst>
      </pc:sldChg>
      <pc:sldChg chg="add del">
        <pc:chgData name="Teoh Teik Toe" userId="04285961-8f1d-4dac-83a4-2cd896b4506a" providerId="ADAL" clId="{98BC8F1A-2BFC-41BC-A2E3-67F8707FAB77}" dt="2022-10-11T15:22:56.219" v="1496" actId="47"/>
        <pc:sldMkLst>
          <pc:docMk/>
          <pc:sldMk cId="1297217001" sldId="1122"/>
        </pc:sldMkLst>
      </pc:sldChg>
      <pc:sldChg chg="add del">
        <pc:chgData name="Teoh Teik Toe" userId="04285961-8f1d-4dac-83a4-2cd896b4506a" providerId="ADAL" clId="{98BC8F1A-2BFC-41BC-A2E3-67F8707FAB77}" dt="2022-10-11T15:23:01.562" v="1500" actId="47"/>
        <pc:sldMkLst>
          <pc:docMk/>
          <pc:sldMk cId="820558525" sldId="1135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982643822" sldId="1135"/>
        </pc:sldMkLst>
      </pc:sldChg>
      <pc:sldChg chg="add del">
        <pc:chgData name="Teoh Teik Toe" userId="04285961-8f1d-4dac-83a4-2cd896b4506a" providerId="ADAL" clId="{98BC8F1A-2BFC-41BC-A2E3-67F8707FAB77}" dt="2022-10-11T15:23:00.605" v="1499" actId="47"/>
        <pc:sldMkLst>
          <pc:docMk/>
          <pc:sldMk cId="1194124469" sldId="1136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592946304" sldId="1136"/>
        </pc:sldMkLst>
      </pc:sldChg>
      <pc:sldChg chg="add del">
        <pc:chgData name="Teoh Teik Toe" userId="04285961-8f1d-4dac-83a4-2cd896b4506a" providerId="ADAL" clId="{98BC8F1A-2BFC-41BC-A2E3-67F8707FAB77}" dt="2022-10-11T15:22:40.606" v="1495" actId="47"/>
        <pc:sldMkLst>
          <pc:docMk/>
          <pc:sldMk cId="1113226395" sldId="1139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196824477" sldId="1139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2370491331" sldId="1140"/>
        </pc:sldMkLst>
      </pc:sldChg>
      <pc:sldChg chg="add del">
        <pc:chgData name="Teoh Teik Toe" userId="04285961-8f1d-4dac-83a4-2cd896b4506a" providerId="ADAL" clId="{98BC8F1A-2BFC-41BC-A2E3-67F8707FAB77}" dt="2022-10-11T15:22:35.727" v="1494" actId="47"/>
        <pc:sldMkLst>
          <pc:docMk/>
          <pc:sldMk cId="2471258869" sldId="1140"/>
        </pc:sldMkLst>
      </pc:sldChg>
      <pc:sldChg chg="modSp mod">
        <pc:chgData name="Teoh Teik Toe" userId="04285961-8f1d-4dac-83a4-2cd896b4506a" providerId="ADAL" clId="{98BC8F1A-2BFC-41BC-A2E3-67F8707FAB77}" dt="2022-10-03T11:55:31.997" v="618"/>
        <pc:sldMkLst>
          <pc:docMk/>
          <pc:sldMk cId="1395745685" sldId="1153"/>
        </pc:sldMkLst>
        <pc:spChg chg="mod">
          <ac:chgData name="Teoh Teik Toe" userId="04285961-8f1d-4dac-83a4-2cd896b4506a" providerId="ADAL" clId="{98BC8F1A-2BFC-41BC-A2E3-67F8707FAB77}" dt="2022-10-03T11:55:31.997" v="618"/>
          <ac:spMkLst>
            <pc:docMk/>
            <pc:sldMk cId="1395745685" sldId="1153"/>
            <ac:spMk id="5" creationId="{5F1EB58C-ED8C-4212-AC08-6822F16CD828}"/>
          </ac:spMkLst>
        </pc:spChg>
      </pc:sldChg>
      <pc:sldChg chg="addSp delSp modSp mod">
        <pc:chgData name="Teoh Teik Toe" userId="04285961-8f1d-4dac-83a4-2cd896b4506a" providerId="ADAL" clId="{98BC8F1A-2BFC-41BC-A2E3-67F8707FAB77}" dt="2022-10-06T02:05:55.803" v="801" actId="1076"/>
        <pc:sldMkLst>
          <pc:docMk/>
          <pc:sldMk cId="960644210" sldId="1154"/>
        </pc:sldMkLst>
        <pc:spChg chg="mod">
          <ac:chgData name="Teoh Teik Toe" userId="04285961-8f1d-4dac-83a4-2cd896b4506a" providerId="ADAL" clId="{98BC8F1A-2BFC-41BC-A2E3-67F8707FAB77}" dt="2022-10-06T02:02:57.334" v="788" actId="1076"/>
          <ac:spMkLst>
            <pc:docMk/>
            <pc:sldMk cId="960644210" sldId="1154"/>
            <ac:spMk id="2" creationId="{42CF7E66-9274-430F-BF2A-040852002889}"/>
          </ac:spMkLst>
        </pc:spChg>
        <pc:picChg chg="add del mod">
          <ac:chgData name="Teoh Teik Toe" userId="04285961-8f1d-4dac-83a4-2cd896b4506a" providerId="ADAL" clId="{98BC8F1A-2BFC-41BC-A2E3-67F8707FAB77}" dt="2022-10-06T02:05:46.430" v="798" actId="478"/>
          <ac:picMkLst>
            <pc:docMk/>
            <pc:sldMk cId="960644210" sldId="1154"/>
            <ac:picMk id="3" creationId="{27496834-7D57-E28D-4E52-F577249D7D78}"/>
          </ac:picMkLst>
        </pc:picChg>
        <pc:picChg chg="add mod">
          <ac:chgData name="Teoh Teik Toe" userId="04285961-8f1d-4dac-83a4-2cd896b4506a" providerId="ADAL" clId="{98BC8F1A-2BFC-41BC-A2E3-67F8707FAB77}" dt="2022-10-06T02:05:55.803" v="801" actId="1076"/>
          <ac:picMkLst>
            <pc:docMk/>
            <pc:sldMk cId="960644210" sldId="1154"/>
            <ac:picMk id="5" creationId="{07FCBEA8-F837-7E45-0913-084BF688D4EC}"/>
          </ac:picMkLst>
        </pc:picChg>
        <pc:picChg chg="add mod">
          <ac:chgData name="Teoh Teik Toe" userId="04285961-8f1d-4dac-83a4-2cd896b4506a" providerId="ADAL" clId="{98BC8F1A-2BFC-41BC-A2E3-67F8707FAB77}" dt="2022-10-06T01:58:58.723" v="784" actId="1076"/>
          <ac:picMkLst>
            <pc:docMk/>
            <pc:sldMk cId="960644210" sldId="1154"/>
            <ac:picMk id="2050" creationId="{2F7C2F92-AA24-A460-FF71-B061593ED8AE}"/>
          </ac:picMkLst>
        </pc:picChg>
        <pc:picChg chg="add mod">
          <ac:chgData name="Teoh Teik Toe" userId="04285961-8f1d-4dac-83a4-2cd896b4506a" providerId="ADAL" clId="{98BC8F1A-2BFC-41BC-A2E3-67F8707FAB77}" dt="2022-10-06T02:02:53.600" v="787" actId="1076"/>
          <ac:picMkLst>
            <pc:docMk/>
            <pc:sldMk cId="960644210" sldId="1154"/>
            <ac:picMk id="2052" creationId="{9A1184FA-3EC0-DF88-2A1B-9C4F86C55DE1}"/>
          </ac:picMkLst>
        </pc:picChg>
        <pc:picChg chg="add del mod">
          <ac:chgData name="Teoh Teik Toe" userId="04285961-8f1d-4dac-83a4-2cd896b4506a" providerId="ADAL" clId="{98BC8F1A-2BFC-41BC-A2E3-67F8707FAB77}" dt="2022-10-06T02:03:35.987" v="793" actId="478"/>
          <ac:picMkLst>
            <pc:docMk/>
            <pc:sldMk cId="960644210" sldId="1154"/>
            <ac:picMk id="2054" creationId="{8359CE27-306D-670A-3469-AD021EC87B3F}"/>
          </ac:picMkLst>
        </pc:picChg>
      </pc:sldChg>
      <pc:sldChg chg="modSp mod">
        <pc:chgData name="Teoh Teik Toe" userId="04285961-8f1d-4dac-83a4-2cd896b4506a" providerId="ADAL" clId="{98BC8F1A-2BFC-41BC-A2E3-67F8707FAB77}" dt="2022-10-19T02:47:57.506" v="1597" actId="20577"/>
        <pc:sldMkLst>
          <pc:docMk/>
          <pc:sldMk cId="416122911" sldId="1156"/>
        </pc:sldMkLst>
        <pc:spChg chg="mod">
          <ac:chgData name="Teoh Teik Toe" userId="04285961-8f1d-4dac-83a4-2cd896b4506a" providerId="ADAL" clId="{98BC8F1A-2BFC-41BC-A2E3-67F8707FAB77}" dt="2022-10-19T02:47:57.506" v="1597" actId="20577"/>
          <ac:spMkLst>
            <pc:docMk/>
            <pc:sldMk cId="416122911" sldId="1156"/>
            <ac:spMk id="5" creationId="{DC467CDB-8C47-4627-BAD7-D420B4DF360B}"/>
          </ac:spMkLst>
        </pc:spChg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181719765" sldId="1160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785373273" sldId="1160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683825851" sldId="1161"/>
        </pc:sldMkLst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2644407149" sldId="1161"/>
        </pc:sldMkLst>
      </pc:sldChg>
      <pc:sldChg chg="modSp del mod">
        <pc:chgData name="Teoh Teik Toe" userId="04285961-8f1d-4dac-83a4-2cd896b4506a" providerId="ADAL" clId="{98BC8F1A-2BFC-41BC-A2E3-67F8707FAB77}" dt="2022-10-10T01:33:04.255" v="1354" actId="2696"/>
        <pc:sldMkLst>
          <pc:docMk/>
          <pc:sldMk cId="1303090691" sldId="1162"/>
        </pc:sldMkLst>
        <pc:spChg chg="mod">
          <ac:chgData name="Teoh Teik Toe" userId="04285961-8f1d-4dac-83a4-2cd896b4506a" providerId="ADAL" clId="{98BC8F1A-2BFC-41BC-A2E3-67F8707FAB77}" dt="2022-09-17T00:03:56.216" v="145" actId="1035"/>
          <ac:spMkLst>
            <pc:docMk/>
            <pc:sldMk cId="1303090691" sldId="1162"/>
            <ac:spMk id="2" creationId="{6B7B7DD4-4248-4762-BEF4-574192ECD26A}"/>
          </ac:spMkLst>
        </pc:spChg>
        <pc:spChg chg="mod">
          <ac:chgData name="Teoh Teik Toe" userId="04285961-8f1d-4dac-83a4-2cd896b4506a" providerId="ADAL" clId="{98BC8F1A-2BFC-41BC-A2E3-67F8707FAB77}" dt="2022-09-17T00:03:52.337" v="141" actId="14100"/>
          <ac:spMkLst>
            <pc:docMk/>
            <pc:sldMk cId="1303090691" sldId="1162"/>
            <ac:spMk id="5" creationId="{1334F87C-3726-438C-944F-ACCC270CC059}"/>
          </ac:spMkLst>
        </pc:spChg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1460768644" sldId="1162"/>
        </pc:sldMkLst>
      </pc:sldChg>
      <pc:sldChg chg="modSp mod">
        <pc:chgData name="Teoh Teik Toe" userId="04285961-8f1d-4dac-83a4-2cd896b4506a" providerId="ADAL" clId="{98BC8F1A-2BFC-41BC-A2E3-67F8707FAB77}" dt="2022-10-10T01:33:33.668" v="1367" actId="20577"/>
        <pc:sldMkLst>
          <pc:docMk/>
          <pc:sldMk cId="2852584030" sldId="1163"/>
        </pc:sldMkLst>
        <pc:spChg chg="mod">
          <ac:chgData name="Teoh Teik Toe" userId="04285961-8f1d-4dac-83a4-2cd896b4506a" providerId="ADAL" clId="{98BC8F1A-2BFC-41BC-A2E3-67F8707FAB77}" dt="2022-10-10T01:33:33.668" v="1367" actId="20577"/>
          <ac:spMkLst>
            <pc:docMk/>
            <pc:sldMk cId="2852584030" sldId="1163"/>
            <ac:spMk id="2" creationId="{E8B8D96C-CA07-4E1D-9333-BC4BE3DDD216}"/>
          </ac:spMkLst>
        </pc:spChg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1314049905" sldId="1427"/>
        </pc:sldMkLst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2042392684" sldId="1427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214232590" sldId="1428"/>
        </pc:sldMkLst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3054523522" sldId="1428"/>
        </pc:sldMkLst>
      </pc:sldChg>
      <pc:sldChg chg="del">
        <pc:chgData name="Teoh Teik Toe" userId="04285961-8f1d-4dac-83a4-2cd896b4506a" providerId="ADAL" clId="{98BC8F1A-2BFC-41BC-A2E3-67F8707FAB77}" dt="2022-10-10T01:33:04.255" v="1354" actId="2696"/>
        <pc:sldMkLst>
          <pc:docMk/>
          <pc:sldMk cId="2475552206" sldId="1429"/>
        </pc:sldMkLst>
      </pc:sldChg>
      <pc:sldChg chg="add">
        <pc:chgData name="Teoh Teik Toe" userId="04285961-8f1d-4dac-83a4-2cd896b4506a" providerId="ADAL" clId="{98BC8F1A-2BFC-41BC-A2E3-67F8707FAB77}" dt="2022-10-10T01:33:07.048" v="1355"/>
        <pc:sldMkLst>
          <pc:docMk/>
          <pc:sldMk cId="3741711046" sldId="1429"/>
        </pc:sldMkLst>
      </pc:sldChg>
      <pc:sldChg chg="addSp delSp modSp new mod">
        <pc:chgData name="Teoh Teik Toe" userId="04285961-8f1d-4dac-83a4-2cd896b4506a" providerId="ADAL" clId="{98BC8F1A-2BFC-41BC-A2E3-67F8707FAB77}" dt="2022-09-17T11:35:45.454" v="280" actId="313"/>
        <pc:sldMkLst>
          <pc:docMk/>
          <pc:sldMk cId="50608922" sldId="1433"/>
        </pc:sldMkLst>
        <pc:spChg chg="mod">
          <ac:chgData name="Teoh Teik Toe" userId="04285961-8f1d-4dac-83a4-2cd896b4506a" providerId="ADAL" clId="{98BC8F1A-2BFC-41BC-A2E3-67F8707FAB77}" dt="2022-09-15T04:22:28.088" v="21" actId="1076"/>
          <ac:spMkLst>
            <pc:docMk/>
            <pc:sldMk cId="50608922" sldId="1433"/>
            <ac:spMk id="2" creationId="{ADE25253-A9D7-3305-AD05-DF6354477BA3}"/>
          </ac:spMkLst>
        </pc:spChg>
        <pc:spChg chg="del">
          <ac:chgData name="Teoh Teik Toe" userId="04285961-8f1d-4dac-83a4-2cd896b4506a" providerId="ADAL" clId="{98BC8F1A-2BFC-41BC-A2E3-67F8707FAB77}" dt="2022-09-15T04:22:23.734" v="20" actId="478"/>
          <ac:spMkLst>
            <pc:docMk/>
            <pc:sldMk cId="50608922" sldId="1433"/>
            <ac:spMk id="3" creationId="{7A27588E-CE00-8F02-A220-32BB3E9F27DD}"/>
          </ac:spMkLst>
        </pc:spChg>
        <pc:spChg chg="add mod">
          <ac:chgData name="Teoh Teik Toe" userId="04285961-8f1d-4dac-83a4-2cd896b4506a" providerId="ADAL" clId="{98BC8F1A-2BFC-41BC-A2E3-67F8707FAB77}" dt="2022-09-17T11:35:45.454" v="280" actId="313"/>
          <ac:spMkLst>
            <pc:docMk/>
            <pc:sldMk cId="50608922" sldId="1433"/>
            <ac:spMk id="4" creationId="{A2ABE616-2DFC-0496-A0AA-AE31E60396CD}"/>
          </ac:spMkLst>
        </pc:spChg>
      </pc:sldChg>
      <pc:sldChg chg="addSp delSp modSp new mod">
        <pc:chgData name="Teoh Teik Toe" userId="04285961-8f1d-4dac-83a4-2cd896b4506a" providerId="ADAL" clId="{98BC8F1A-2BFC-41BC-A2E3-67F8707FAB77}" dt="2022-10-09T02:41:39.768" v="1215" actId="1076"/>
        <pc:sldMkLst>
          <pc:docMk/>
          <pc:sldMk cId="581466323" sldId="1434"/>
        </pc:sldMkLst>
        <pc:spChg chg="add mod">
          <ac:chgData name="Teoh Teik Toe" userId="04285961-8f1d-4dac-83a4-2cd896b4506a" providerId="ADAL" clId="{98BC8F1A-2BFC-41BC-A2E3-67F8707FAB77}" dt="2022-09-16T08:22:35.197" v="111" actId="20577"/>
          <ac:spMkLst>
            <pc:docMk/>
            <pc:sldMk cId="581466323" sldId="1434"/>
            <ac:spMk id="4" creationId="{1EC33F7D-D81B-627B-CA45-95C30E6E8949}"/>
          </ac:spMkLst>
        </pc:spChg>
        <pc:spChg chg="add mod">
          <ac:chgData name="Teoh Teik Toe" userId="04285961-8f1d-4dac-83a4-2cd896b4506a" providerId="ADAL" clId="{98BC8F1A-2BFC-41BC-A2E3-67F8707FAB77}" dt="2022-09-22T00:32:35.883" v="568" actId="1076"/>
          <ac:spMkLst>
            <pc:docMk/>
            <pc:sldMk cId="581466323" sldId="1434"/>
            <ac:spMk id="11" creationId="{AA6AE24C-43BA-4995-69E8-1CDAAD563A20}"/>
          </ac:spMkLst>
        </pc:spChg>
        <pc:picChg chg="add mod">
          <ac:chgData name="Teoh Teik Toe" userId="04285961-8f1d-4dac-83a4-2cd896b4506a" providerId="ADAL" clId="{98BC8F1A-2BFC-41BC-A2E3-67F8707FAB77}" dt="2022-10-09T02:41:39.768" v="1215" actId="1076"/>
          <ac:picMkLst>
            <pc:docMk/>
            <pc:sldMk cId="581466323" sldId="1434"/>
            <ac:picMk id="2" creationId="{9B76FAE9-2C9C-EFAD-AAF9-57332C9E49B0}"/>
          </ac:picMkLst>
        </pc:picChg>
        <pc:picChg chg="add mod">
          <ac:chgData name="Teoh Teik Toe" userId="04285961-8f1d-4dac-83a4-2cd896b4506a" providerId="ADAL" clId="{98BC8F1A-2BFC-41BC-A2E3-67F8707FAB77}" dt="2022-09-22T00:31:58.978" v="551" actId="14100"/>
          <ac:picMkLst>
            <pc:docMk/>
            <pc:sldMk cId="581466323" sldId="1434"/>
            <ac:picMk id="3" creationId="{9F9D7DF6-B8BD-B0AB-A31F-607C924200F5}"/>
          </ac:picMkLst>
        </pc:picChg>
        <pc:picChg chg="add del mod">
          <ac:chgData name="Teoh Teik Toe" userId="04285961-8f1d-4dac-83a4-2cd896b4506a" providerId="ADAL" clId="{98BC8F1A-2BFC-41BC-A2E3-67F8707FAB77}" dt="2022-09-19T23:27:32.209" v="355" actId="478"/>
          <ac:picMkLst>
            <pc:docMk/>
            <pc:sldMk cId="581466323" sldId="1434"/>
            <ac:picMk id="3" creationId="{C949A1AE-1258-1A8B-72EE-1505F99FA00A}"/>
          </ac:picMkLst>
        </pc:picChg>
        <pc:picChg chg="add del mod">
          <ac:chgData name="Teoh Teik Toe" userId="04285961-8f1d-4dac-83a4-2cd896b4506a" providerId="ADAL" clId="{98BC8F1A-2BFC-41BC-A2E3-67F8707FAB77}" dt="2022-09-22T00:31:53.270" v="549" actId="478"/>
          <ac:picMkLst>
            <pc:docMk/>
            <pc:sldMk cId="581466323" sldId="1434"/>
            <ac:picMk id="5" creationId="{E394635D-8835-B87F-A276-C560E600492E}"/>
          </ac:picMkLst>
        </pc:picChg>
        <pc:picChg chg="add del mod">
          <ac:chgData name="Teoh Teik Toe" userId="04285961-8f1d-4dac-83a4-2cd896b4506a" providerId="ADAL" clId="{98BC8F1A-2BFC-41BC-A2E3-67F8707FAB77}" dt="2022-09-19T23:27:42.009" v="359" actId="478"/>
          <ac:picMkLst>
            <pc:docMk/>
            <pc:sldMk cId="581466323" sldId="1434"/>
            <ac:picMk id="6" creationId="{C270B634-B6B6-36E9-7663-1B26EAD51376}"/>
          </ac:picMkLst>
        </pc:picChg>
        <pc:picChg chg="add mod">
          <ac:chgData name="Teoh Teik Toe" userId="04285961-8f1d-4dac-83a4-2cd896b4506a" providerId="ADAL" clId="{98BC8F1A-2BFC-41BC-A2E3-67F8707FAB77}" dt="2022-10-09T02:41:37.856" v="1214" actId="14100"/>
          <ac:picMkLst>
            <pc:docMk/>
            <pc:sldMk cId="581466323" sldId="1434"/>
            <ac:picMk id="9" creationId="{E5D66935-0104-293F-0150-DF2C2238B400}"/>
          </ac:picMkLst>
        </pc:picChg>
        <pc:picChg chg="add del mod">
          <ac:chgData name="Teoh Teik Toe" userId="04285961-8f1d-4dac-83a4-2cd896b4506a" providerId="ADAL" clId="{98BC8F1A-2BFC-41BC-A2E3-67F8707FAB77}" dt="2022-09-19T23:27:45.700" v="360" actId="478"/>
          <ac:picMkLst>
            <pc:docMk/>
            <pc:sldMk cId="581466323" sldId="1434"/>
            <ac:picMk id="10" creationId="{41D0B676-BDC4-4C7A-E39B-54E1C68E2792}"/>
          </ac:picMkLst>
        </pc:picChg>
        <pc:cxnChg chg="add">
          <ac:chgData name="Teoh Teik Toe" userId="04285961-8f1d-4dac-83a4-2cd896b4506a" providerId="ADAL" clId="{98BC8F1A-2BFC-41BC-A2E3-67F8707FAB77}" dt="2022-09-22T00:32:09.932" v="553" actId="11529"/>
          <ac:cxnSpMkLst>
            <pc:docMk/>
            <pc:sldMk cId="581466323" sldId="1434"/>
            <ac:cxnSpMk id="7" creationId="{6E53D90B-F877-AAD1-6CE8-C165AEC1152E}"/>
          </ac:cxnSpMkLst>
        </pc:cxnChg>
        <pc:cxnChg chg="add del mod">
          <ac:chgData name="Teoh Teik Toe" userId="04285961-8f1d-4dac-83a4-2cd896b4506a" providerId="ADAL" clId="{98BC8F1A-2BFC-41BC-A2E3-67F8707FAB77}" dt="2022-09-19T23:45:31.539" v="364" actId="478"/>
          <ac:cxnSpMkLst>
            <pc:docMk/>
            <pc:sldMk cId="581466323" sldId="1434"/>
            <ac:cxnSpMk id="8" creationId="{C5AABA95-802E-0D2D-BFA6-F7AD2D3E764F}"/>
          </ac:cxnSpMkLst>
        </pc:cxnChg>
        <pc:cxnChg chg="add">
          <ac:chgData name="Teoh Teik Toe" userId="04285961-8f1d-4dac-83a4-2cd896b4506a" providerId="ADAL" clId="{98BC8F1A-2BFC-41BC-A2E3-67F8707FAB77}" dt="2022-09-22T00:32:21.406" v="554" actId="11529"/>
          <ac:cxnSpMkLst>
            <pc:docMk/>
            <pc:sldMk cId="581466323" sldId="1434"/>
            <ac:cxnSpMk id="10" creationId="{1B4C6268-48BA-A492-A8A9-0B14CF038838}"/>
          </ac:cxnSpMkLst>
        </pc:cxnChg>
        <pc:cxnChg chg="add mod">
          <ac:chgData name="Teoh Teik Toe" userId="04285961-8f1d-4dac-83a4-2cd896b4506a" providerId="ADAL" clId="{98BC8F1A-2BFC-41BC-A2E3-67F8707FAB77}" dt="2022-09-16T08:18:45.981" v="90" actId="14100"/>
          <ac:cxnSpMkLst>
            <pc:docMk/>
            <pc:sldMk cId="581466323" sldId="1434"/>
            <ac:cxnSpMk id="12" creationId="{A251A4EC-3441-749A-CA5A-40815849A630}"/>
          </ac:cxnSpMkLst>
        </pc:cxnChg>
        <pc:cxnChg chg="add del mod">
          <ac:chgData name="Teoh Teik Toe" userId="04285961-8f1d-4dac-83a4-2cd896b4506a" providerId="ADAL" clId="{98BC8F1A-2BFC-41BC-A2E3-67F8707FAB77}" dt="2022-09-22T00:32:01.958" v="552" actId="478"/>
          <ac:cxnSpMkLst>
            <pc:docMk/>
            <pc:sldMk cId="581466323" sldId="1434"/>
            <ac:cxnSpMk id="13" creationId="{9DDF3DF3-A7F7-E865-AD55-B47C5A9A5EE8}"/>
          </ac:cxnSpMkLst>
        </pc:cxnChg>
      </pc:sldChg>
      <pc:sldChg chg="addSp modSp new mod">
        <pc:chgData name="Teoh Teik Toe" userId="04285961-8f1d-4dac-83a4-2cd896b4506a" providerId="ADAL" clId="{98BC8F1A-2BFC-41BC-A2E3-67F8707FAB77}" dt="2022-09-16T23:47:38.493" v="136" actId="14100"/>
        <pc:sldMkLst>
          <pc:docMk/>
          <pc:sldMk cId="2239362502" sldId="1435"/>
        </pc:sldMkLst>
        <pc:spChg chg="add mod">
          <ac:chgData name="Teoh Teik Toe" userId="04285961-8f1d-4dac-83a4-2cd896b4506a" providerId="ADAL" clId="{98BC8F1A-2BFC-41BC-A2E3-67F8707FAB77}" dt="2022-09-16T23:47:38.493" v="136" actId="14100"/>
          <ac:spMkLst>
            <pc:docMk/>
            <pc:sldMk cId="2239362502" sldId="1435"/>
            <ac:spMk id="3" creationId="{F38B3154-F496-FC03-C74F-1FFB35AB1B33}"/>
          </ac:spMkLst>
        </pc:spChg>
      </pc:sldChg>
      <pc:sldChg chg="addSp delSp modSp new mod">
        <pc:chgData name="Teoh Teik Toe" userId="04285961-8f1d-4dac-83a4-2cd896b4506a" providerId="ADAL" clId="{98BC8F1A-2BFC-41BC-A2E3-67F8707FAB77}" dt="2022-11-20T02:53:59.334" v="1623" actId="1076"/>
        <pc:sldMkLst>
          <pc:docMk/>
          <pc:sldMk cId="3373428795" sldId="1436"/>
        </pc:sldMkLst>
        <pc:spChg chg="add mod">
          <ac:chgData name="Teoh Teik Toe" userId="04285961-8f1d-4dac-83a4-2cd896b4506a" providerId="ADAL" clId="{98BC8F1A-2BFC-41BC-A2E3-67F8707FAB77}" dt="2022-09-17T00:04:13.504" v="169" actId="20577"/>
          <ac:spMkLst>
            <pc:docMk/>
            <pc:sldMk cId="3373428795" sldId="1436"/>
            <ac:spMk id="4" creationId="{93C4C12D-57D9-946F-7AC9-E849E1BBB368}"/>
          </ac:spMkLst>
        </pc:spChg>
        <pc:spChg chg="add mod">
          <ac:chgData name="Teoh Teik Toe" userId="04285961-8f1d-4dac-83a4-2cd896b4506a" providerId="ADAL" clId="{98BC8F1A-2BFC-41BC-A2E3-67F8707FAB77}" dt="2022-09-22T00:37:46.107" v="589" actId="1076"/>
          <ac:spMkLst>
            <pc:docMk/>
            <pc:sldMk cId="3373428795" sldId="1436"/>
            <ac:spMk id="8" creationId="{D5E232EE-3ABC-FD78-BBA1-4D92AAF51ED5}"/>
          </ac:spMkLst>
        </pc:spChg>
        <pc:spChg chg="add mod">
          <ac:chgData name="Teoh Teik Toe" userId="04285961-8f1d-4dac-83a4-2cd896b4506a" providerId="ADAL" clId="{98BC8F1A-2BFC-41BC-A2E3-67F8707FAB77}" dt="2022-09-22T00:38:07.581" v="608" actId="20577"/>
          <ac:spMkLst>
            <pc:docMk/>
            <pc:sldMk cId="3373428795" sldId="1436"/>
            <ac:spMk id="11" creationId="{B4E0568B-9651-6B2D-A226-9144F5DC2CF4}"/>
          </ac:spMkLst>
        </pc:spChg>
        <pc:picChg chg="add del mod">
          <ac:chgData name="Teoh Teik Toe" userId="04285961-8f1d-4dac-83a4-2cd896b4506a" providerId="ADAL" clId="{98BC8F1A-2BFC-41BC-A2E3-67F8707FAB77}" dt="2022-09-22T00:37:19.877" v="569" actId="478"/>
          <ac:picMkLst>
            <pc:docMk/>
            <pc:sldMk cId="3373428795" sldId="1436"/>
            <ac:picMk id="3" creationId="{6A86317D-43F5-989D-9583-C1F5FF937B66}"/>
          </ac:picMkLst>
        </pc:picChg>
        <pc:picChg chg="add mod">
          <ac:chgData name="Teoh Teik Toe" userId="04285961-8f1d-4dac-83a4-2cd896b4506a" providerId="ADAL" clId="{98BC8F1A-2BFC-41BC-A2E3-67F8707FAB77}" dt="2022-11-20T02:53:59.334" v="1623" actId="1076"/>
          <ac:picMkLst>
            <pc:docMk/>
            <pc:sldMk cId="3373428795" sldId="1436"/>
            <ac:picMk id="3" creationId="{E22B69CC-2B95-1079-084C-35ABED8A475A}"/>
          </ac:picMkLst>
        </pc:picChg>
        <pc:picChg chg="add mod">
          <ac:chgData name="Teoh Teik Toe" userId="04285961-8f1d-4dac-83a4-2cd896b4506a" providerId="ADAL" clId="{98BC8F1A-2BFC-41BC-A2E3-67F8707FAB77}" dt="2022-09-22T00:37:25.029" v="572" actId="1076"/>
          <ac:picMkLst>
            <pc:docMk/>
            <pc:sldMk cId="3373428795" sldId="1436"/>
            <ac:picMk id="5" creationId="{6A355E96-64EE-1261-DB06-7FE3F997A2F1}"/>
          </ac:picMkLst>
        </pc:picChg>
        <pc:cxnChg chg="add">
          <ac:chgData name="Teoh Teik Toe" userId="04285961-8f1d-4dac-83a4-2cd896b4506a" providerId="ADAL" clId="{98BC8F1A-2BFC-41BC-A2E3-67F8707FAB77}" dt="2022-09-22T00:37:32.331" v="573" actId="11529"/>
          <ac:cxnSpMkLst>
            <pc:docMk/>
            <pc:sldMk cId="3373428795" sldId="1436"/>
            <ac:cxnSpMk id="7" creationId="{24E7A097-6F08-F4FA-677A-5536778887A6}"/>
          </ac:cxnSpMkLst>
        </pc:cxnChg>
        <pc:cxnChg chg="add">
          <ac:chgData name="Teoh Teik Toe" userId="04285961-8f1d-4dac-83a4-2cd896b4506a" providerId="ADAL" clId="{98BC8F1A-2BFC-41BC-A2E3-67F8707FAB77}" dt="2022-09-22T00:37:58.675" v="590" actId="11529"/>
          <ac:cxnSpMkLst>
            <pc:docMk/>
            <pc:sldMk cId="3373428795" sldId="1436"/>
            <ac:cxnSpMk id="10" creationId="{0A3F966D-1F73-234D-62E7-9258335A21FC}"/>
          </ac:cxnSpMkLst>
        </pc:cxnChg>
      </pc:sldChg>
      <pc:sldChg chg="addSp delSp modSp new mod">
        <pc:chgData name="Teoh Teik Toe" userId="04285961-8f1d-4dac-83a4-2cd896b4506a" providerId="ADAL" clId="{98BC8F1A-2BFC-41BC-A2E3-67F8707FAB77}" dt="2022-11-20T03:32:49.635" v="1639" actId="20577"/>
        <pc:sldMkLst>
          <pc:docMk/>
          <pc:sldMk cId="1269346713" sldId="1437"/>
        </pc:sldMkLst>
        <pc:spChg chg="add mod">
          <ac:chgData name="Teoh Teik Toe" userId="04285961-8f1d-4dac-83a4-2cd896b4506a" providerId="ADAL" clId="{98BC8F1A-2BFC-41BC-A2E3-67F8707FAB77}" dt="2022-09-17T01:20:44.177" v="177" actId="14100"/>
          <ac:spMkLst>
            <pc:docMk/>
            <pc:sldMk cId="1269346713" sldId="1437"/>
            <ac:spMk id="3" creationId="{03686E24-00C0-2112-E262-5C3970581708}"/>
          </ac:spMkLst>
        </pc:spChg>
        <pc:spChg chg="add del mod">
          <ac:chgData name="Teoh Teik Toe" userId="04285961-8f1d-4dac-83a4-2cd896b4506a" providerId="ADAL" clId="{98BC8F1A-2BFC-41BC-A2E3-67F8707FAB77}" dt="2022-09-19T23:02:59.720" v="309" actId="21"/>
          <ac:spMkLst>
            <pc:docMk/>
            <pc:sldMk cId="1269346713" sldId="1437"/>
            <ac:spMk id="4" creationId="{72D7C6F6-0A8D-1CC7-CCBE-FEF4F10F1D62}"/>
          </ac:spMkLst>
        </pc:spChg>
        <pc:spChg chg="add mod">
          <ac:chgData name="Teoh Teik Toe" userId="04285961-8f1d-4dac-83a4-2cd896b4506a" providerId="ADAL" clId="{98BC8F1A-2BFC-41BC-A2E3-67F8707FAB77}" dt="2022-11-20T03:32:49.635" v="1639" actId="20577"/>
          <ac:spMkLst>
            <pc:docMk/>
            <pc:sldMk cId="1269346713" sldId="1437"/>
            <ac:spMk id="5" creationId="{31E8DE5E-88DC-604C-7354-FFAD166BCDF4}"/>
          </ac:spMkLst>
        </pc:spChg>
        <pc:spChg chg="add del mod">
          <ac:chgData name="Teoh Teik Toe" userId="04285961-8f1d-4dac-83a4-2cd896b4506a" providerId="ADAL" clId="{98BC8F1A-2BFC-41BC-A2E3-67F8707FAB77}" dt="2022-09-19T23:03:26.538" v="314" actId="478"/>
          <ac:spMkLst>
            <pc:docMk/>
            <pc:sldMk cId="1269346713" sldId="1437"/>
            <ac:spMk id="6" creationId="{63C1A8B5-2A7E-8098-E8A8-3FDBBE91DCA6}"/>
          </ac:spMkLst>
        </pc:spChg>
        <pc:spChg chg="add del mod">
          <ac:chgData name="Teoh Teik Toe" userId="04285961-8f1d-4dac-83a4-2cd896b4506a" providerId="ADAL" clId="{98BC8F1A-2BFC-41BC-A2E3-67F8707FAB77}" dt="2022-09-17T11:13:03.940" v="257" actId="21"/>
          <ac:spMkLst>
            <pc:docMk/>
            <pc:sldMk cId="1269346713" sldId="1437"/>
            <ac:spMk id="8" creationId="{00008FF7-DFBF-2C04-9A03-1307958C8295}"/>
          </ac:spMkLst>
        </pc:spChg>
      </pc:sldChg>
      <pc:sldChg chg="addSp delSp modSp new mod">
        <pc:chgData name="Teoh Teik Toe" userId="04285961-8f1d-4dac-83a4-2cd896b4506a" providerId="ADAL" clId="{98BC8F1A-2BFC-41BC-A2E3-67F8707FAB77}" dt="2022-09-19T23:05:15.668" v="335" actId="14100"/>
        <pc:sldMkLst>
          <pc:docMk/>
          <pc:sldMk cId="2122428510" sldId="1438"/>
        </pc:sldMkLst>
        <pc:spChg chg="add del mod">
          <ac:chgData name="Teoh Teik Toe" userId="04285961-8f1d-4dac-83a4-2cd896b4506a" providerId="ADAL" clId="{98BC8F1A-2BFC-41BC-A2E3-67F8707FAB77}" dt="2022-09-19T23:03:06.292" v="311" actId="478"/>
          <ac:spMkLst>
            <pc:docMk/>
            <pc:sldMk cId="2122428510" sldId="1438"/>
            <ac:spMk id="3" creationId="{540FAEA0-78C5-7493-87B7-D61000637883}"/>
          </ac:spMkLst>
        </pc:spChg>
        <pc:spChg chg="add mod">
          <ac:chgData name="Teoh Teik Toe" userId="04285961-8f1d-4dac-83a4-2cd896b4506a" providerId="ADAL" clId="{98BC8F1A-2BFC-41BC-A2E3-67F8707FAB77}" dt="2022-09-19T23:05:15.668" v="335" actId="14100"/>
          <ac:spMkLst>
            <pc:docMk/>
            <pc:sldMk cId="2122428510" sldId="1438"/>
            <ac:spMk id="4" creationId="{538F8C5A-3854-45CD-0A3A-4737D74856CB}"/>
          </ac:spMkLst>
        </pc:spChg>
      </pc:sldChg>
      <pc:sldChg chg="addSp delSp modSp new del mod">
        <pc:chgData name="Teoh Teik Toe" userId="04285961-8f1d-4dac-83a4-2cd896b4506a" providerId="ADAL" clId="{98BC8F1A-2BFC-41BC-A2E3-67F8707FAB77}" dt="2022-09-19T23:03:19.259" v="313" actId="47"/>
        <pc:sldMkLst>
          <pc:docMk/>
          <pc:sldMk cId="2051919609" sldId="1439"/>
        </pc:sldMkLst>
        <pc:spChg chg="add del mod">
          <ac:chgData name="Teoh Teik Toe" userId="04285961-8f1d-4dac-83a4-2cd896b4506a" providerId="ADAL" clId="{98BC8F1A-2BFC-41BC-A2E3-67F8707FAB77}" dt="2022-09-19T23:03:11.400" v="312" actId="478"/>
          <ac:spMkLst>
            <pc:docMk/>
            <pc:sldMk cId="2051919609" sldId="1439"/>
            <ac:spMk id="3" creationId="{B49DC5DB-10D1-8076-7A71-E7DC9520FC3C}"/>
          </ac:spMkLst>
        </pc:spChg>
      </pc:sldChg>
      <pc:sldChg chg="addSp modSp new mod">
        <pc:chgData name="Teoh Teik Toe" userId="04285961-8f1d-4dac-83a4-2cd896b4506a" providerId="ADAL" clId="{98BC8F1A-2BFC-41BC-A2E3-67F8707FAB77}" dt="2022-10-05T08:05:01.978" v="660" actId="20577"/>
        <pc:sldMkLst>
          <pc:docMk/>
          <pc:sldMk cId="1479188320" sldId="1440"/>
        </pc:sldMkLst>
        <pc:spChg chg="add mod">
          <ac:chgData name="Teoh Teik Toe" userId="04285961-8f1d-4dac-83a4-2cd896b4506a" providerId="ADAL" clId="{98BC8F1A-2BFC-41BC-A2E3-67F8707FAB77}" dt="2022-10-05T08:05:01.978" v="660" actId="20577"/>
          <ac:spMkLst>
            <pc:docMk/>
            <pc:sldMk cId="1479188320" sldId="1440"/>
            <ac:spMk id="2" creationId="{EEC85022-EFA7-87BD-EA3C-DAEC0B2955F1}"/>
          </ac:spMkLst>
        </pc:spChg>
        <pc:spChg chg="add mod">
          <ac:chgData name="Teoh Teik Toe" userId="04285961-8f1d-4dac-83a4-2cd896b4506a" providerId="ADAL" clId="{98BC8F1A-2BFC-41BC-A2E3-67F8707FAB77}" dt="2022-09-19T23:02:41.901" v="306" actId="14100"/>
          <ac:spMkLst>
            <pc:docMk/>
            <pc:sldMk cId="1479188320" sldId="1440"/>
            <ac:spMk id="3" creationId="{DB43698F-782A-F8F0-D932-91AAE348FF62}"/>
          </ac:spMkLst>
        </pc:spChg>
      </pc:sldChg>
      <pc:sldChg chg="addSp delSp modSp new mod ord">
        <pc:chgData name="Teoh Teik Toe" userId="04285961-8f1d-4dac-83a4-2cd896b4506a" providerId="ADAL" clId="{98BC8F1A-2BFC-41BC-A2E3-67F8707FAB77}" dt="2022-09-20T00:46:02.308" v="408" actId="1035"/>
        <pc:sldMkLst>
          <pc:docMk/>
          <pc:sldMk cId="3580838370" sldId="1441"/>
        </pc:sldMkLst>
        <pc:spChg chg="mod">
          <ac:chgData name="Teoh Teik Toe" userId="04285961-8f1d-4dac-83a4-2cd896b4506a" providerId="ADAL" clId="{98BC8F1A-2BFC-41BC-A2E3-67F8707FAB77}" dt="2022-09-20T00:00:03.091" v="402"/>
          <ac:spMkLst>
            <pc:docMk/>
            <pc:sldMk cId="3580838370" sldId="1441"/>
            <ac:spMk id="2" creationId="{B0615954-B5C9-28F8-88BF-878F2C40DCB6}"/>
          </ac:spMkLst>
        </pc:spChg>
        <pc:spChg chg="del">
          <ac:chgData name="Teoh Teik Toe" userId="04285961-8f1d-4dac-83a4-2cd896b4506a" providerId="ADAL" clId="{98BC8F1A-2BFC-41BC-A2E3-67F8707FAB77}" dt="2022-09-19T23:49:14.279" v="381" actId="478"/>
          <ac:spMkLst>
            <pc:docMk/>
            <pc:sldMk cId="3580838370" sldId="1441"/>
            <ac:spMk id="3" creationId="{8E89B36B-336D-C9C5-E517-1F9B3D48DAD1}"/>
          </ac:spMkLst>
        </pc:spChg>
        <pc:spChg chg="add mod">
          <ac:chgData name="Teoh Teik Toe" userId="04285961-8f1d-4dac-83a4-2cd896b4506a" providerId="ADAL" clId="{98BC8F1A-2BFC-41BC-A2E3-67F8707FAB77}" dt="2022-09-20T00:46:02.308" v="408" actId="1035"/>
          <ac:spMkLst>
            <pc:docMk/>
            <pc:sldMk cId="3580838370" sldId="1441"/>
            <ac:spMk id="5" creationId="{0E850864-E9CB-5078-E851-46DE10A2BCF9}"/>
          </ac:spMkLst>
        </pc:spChg>
        <pc:picChg chg="add del mod">
          <ac:chgData name="Teoh Teik Toe" userId="04285961-8f1d-4dac-83a4-2cd896b4506a" providerId="ADAL" clId="{98BC8F1A-2BFC-41BC-A2E3-67F8707FAB77}" dt="2022-09-19T23:59:03.359" v="393" actId="478"/>
          <ac:picMkLst>
            <pc:docMk/>
            <pc:sldMk cId="3580838370" sldId="1441"/>
            <ac:picMk id="1026" creationId="{3D572299-72A8-4ED6-6F85-DA7C378E34F1}"/>
          </ac:picMkLst>
        </pc:picChg>
        <pc:picChg chg="add mod">
          <ac:chgData name="Teoh Teik Toe" userId="04285961-8f1d-4dac-83a4-2cd896b4506a" providerId="ADAL" clId="{98BC8F1A-2BFC-41BC-A2E3-67F8707FAB77}" dt="2022-09-19T23:59:17.373" v="396" actId="1076"/>
          <ac:picMkLst>
            <pc:docMk/>
            <pc:sldMk cId="3580838370" sldId="1441"/>
            <ac:picMk id="1028" creationId="{BFCD1ADD-70CF-3C94-B7D5-F4AD881AAA8D}"/>
          </ac:picMkLst>
        </pc:picChg>
      </pc:sldChg>
      <pc:sldChg chg="addSp delSp modSp new mod">
        <pc:chgData name="Teoh Teik Toe" userId="04285961-8f1d-4dac-83a4-2cd896b4506a" providerId="ADAL" clId="{98BC8F1A-2BFC-41BC-A2E3-67F8707FAB77}" dt="2022-09-20T01:35:24.360" v="441" actId="1076"/>
        <pc:sldMkLst>
          <pc:docMk/>
          <pc:sldMk cId="3884317671" sldId="1442"/>
        </pc:sldMkLst>
        <pc:spChg chg="mod">
          <ac:chgData name="Teoh Teik Toe" userId="04285961-8f1d-4dac-83a4-2cd896b4506a" providerId="ADAL" clId="{98BC8F1A-2BFC-41BC-A2E3-67F8707FAB77}" dt="2022-09-20T01:35:14.441" v="437" actId="20577"/>
          <ac:spMkLst>
            <pc:docMk/>
            <pc:sldMk cId="3884317671" sldId="1442"/>
            <ac:spMk id="2" creationId="{835D4537-42DD-6A10-1377-3F33F95FB4A8}"/>
          </ac:spMkLst>
        </pc:spChg>
        <pc:spChg chg="del">
          <ac:chgData name="Teoh Teik Toe" userId="04285961-8f1d-4dac-83a4-2cd896b4506a" providerId="ADAL" clId="{98BC8F1A-2BFC-41BC-A2E3-67F8707FAB77}" dt="2022-09-20T01:35:22.090" v="440" actId="478"/>
          <ac:spMkLst>
            <pc:docMk/>
            <pc:sldMk cId="3884317671" sldId="1442"/>
            <ac:spMk id="3" creationId="{E44A49F4-BC26-6B1F-6F6F-713E91225163}"/>
          </ac:spMkLst>
        </pc:spChg>
        <pc:picChg chg="add mod">
          <ac:chgData name="Teoh Teik Toe" userId="04285961-8f1d-4dac-83a4-2cd896b4506a" providerId="ADAL" clId="{98BC8F1A-2BFC-41BC-A2E3-67F8707FAB77}" dt="2022-09-20T01:35:24.360" v="441" actId="1076"/>
          <ac:picMkLst>
            <pc:docMk/>
            <pc:sldMk cId="3884317671" sldId="1442"/>
            <ac:picMk id="3074" creationId="{B3D4B8F9-B3E0-6E78-F9EF-77991A1DFEC0}"/>
          </ac:picMkLst>
        </pc:picChg>
      </pc:sldChg>
      <pc:sldChg chg="addSp delSp modSp new mod">
        <pc:chgData name="Teoh Teik Toe" userId="04285961-8f1d-4dac-83a4-2cd896b4506a" providerId="ADAL" clId="{98BC8F1A-2BFC-41BC-A2E3-67F8707FAB77}" dt="2022-09-20T01:43:33.893" v="480" actId="11529"/>
        <pc:sldMkLst>
          <pc:docMk/>
          <pc:sldMk cId="1549285985" sldId="1443"/>
        </pc:sldMkLst>
        <pc:spChg chg="add mod">
          <ac:chgData name="Teoh Teik Toe" userId="04285961-8f1d-4dac-83a4-2cd896b4506a" providerId="ADAL" clId="{98BC8F1A-2BFC-41BC-A2E3-67F8707FAB77}" dt="2022-09-20T01:43:19.105" v="477" actId="20577"/>
          <ac:spMkLst>
            <pc:docMk/>
            <pc:sldMk cId="1549285985" sldId="1443"/>
            <ac:spMk id="6" creationId="{0962680A-AC49-DB95-A633-827F8848EFBC}"/>
          </ac:spMkLst>
        </pc:spChg>
        <pc:picChg chg="add mod">
          <ac:chgData name="Teoh Teik Toe" userId="04285961-8f1d-4dac-83a4-2cd896b4506a" providerId="ADAL" clId="{98BC8F1A-2BFC-41BC-A2E3-67F8707FAB77}" dt="2022-09-20T01:42:44.307" v="446" actId="1076"/>
          <ac:picMkLst>
            <pc:docMk/>
            <pc:sldMk cId="1549285985" sldId="1443"/>
            <ac:picMk id="3" creationId="{B8B53717-B43E-4505-6752-DA6E6C381451}"/>
          </ac:picMkLst>
        </pc:picChg>
        <pc:picChg chg="add del">
          <ac:chgData name="Teoh Teik Toe" userId="04285961-8f1d-4dac-83a4-2cd896b4506a" providerId="ADAL" clId="{98BC8F1A-2BFC-41BC-A2E3-67F8707FAB77}" dt="2022-09-20T01:42:54.670" v="448" actId="22"/>
          <ac:picMkLst>
            <pc:docMk/>
            <pc:sldMk cId="1549285985" sldId="1443"/>
            <ac:picMk id="5" creationId="{CECE1F56-8454-8F2A-CE42-C9EDF204A481}"/>
          </ac:picMkLst>
        </pc:picChg>
        <pc:cxnChg chg="add">
          <ac:chgData name="Teoh Teik Toe" userId="04285961-8f1d-4dac-83a4-2cd896b4506a" providerId="ADAL" clId="{98BC8F1A-2BFC-41BC-A2E3-67F8707FAB77}" dt="2022-09-20T01:43:24.783" v="478" actId="11529"/>
          <ac:cxnSpMkLst>
            <pc:docMk/>
            <pc:sldMk cId="1549285985" sldId="1443"/>
            <ac:cxnSpMk id="8" creationId="{A74EAABA-6239-C940-0982-0CBF817C0A77}"/>
          </ac:cxnSpMkLst>
        </pc:cxnChg>
        <pc:cxnChg chg="add">
          <ac:chgData name="Teoh Teik Toe" userId="04285961-8f1d-4dac-83a4-2cd896b4506a" providerId="ADAL" clId="{98BC8F1A-2BFC-41BC-A2E3-67F8707FAB77}" dt="2022-09-20T01:43:29.528" v="479" actId="11529"/>
          <ac:cxnSpMkLst>
            <pc:docMk/>
            <pc:sldMk cId="1549285985" sldId="1443"/>
            <ac:cxnSpMk id="10" creationId="{2A5C1758-71B1-0A0A-5B7C-72066B309D2F}"/>
          </ac:cxnSpMkLst>
        </pc:cxnChg>
        <pc:cxnChg chg="add">
          <ac:chgData name="Teoh Teik Toe" userId="04285961-8f1d-4dac-83a4-2cd896b4506a" providerId="ADAL" clId="{98BC8F1A-2BFC-41BC-A2E3-67F8707FAB77}" dt="2022-09-20T01:43:33.893" v="480" actId="11529"/>
          <ac:cxnSpMkLst>
            <pc:docMk/>
            <pc:sldMk cId="1549285985" sldId="1443"/>
            <ac:cxnSpMk id="12" creationId="{9EC0FEF2-DC6A-C961-D9EB-448A5700C663}"/>
          </ac:cxnSpMkLst>
        </pc:cxnChg>
      </pc:sldChg>
      <pc:sldChg chg="addSp modSp new mod">
        <pc:chgData name="Teoh Teik Toe" userId="04285961-8f1d-4dac-83a4-2cd896b4506a" providerId="ADAL" clId="{98BC8F1A-2BFC-41BC-A2E3-67F8707FAB77}" dt="2022-10-05T08:12:11.671" v="744" actId="20577"/>
        <pc:sldMkLst>
          <pc:docMk/>
          <pc:sldMk cId="1313410525" sldId="1444"/>
        </pc:sldMkLst>
        <pc:spChg chg="add mod">
          <ac:chgData name="Teoh Teik Toe" userId="04285961-8f1d-4dac-83a4-2cd896b4506a" providerId="ADAL" clId="{98BC8F1A-2BFC-41BC-A2E3-67F8707FAB77}" dt="2022-09-22T00:15:04.658" v="499" actId="20577"/>
          <ac:spMkLst>
            <pc:docMk/>
            <pc:sldMk cId="1313410525" sldId="1444"/>
            <ac:spMk id="2" creationId="{46DDD272-9E26-7402-1789-3B2AD7199337}"/>
          </ac:spMkLst>
        </pc:spChg>
        <pc:spChg chg="add mod">
          <ac:chgData name="Teoh Teik Toe" userId="04285961-8f1d-4dac-83a4-2cd896b4506a" providerId="ADAL" clId="{98BC8F1A-2BFC-41BC-A2E3-67F8707FAB77}" dt="2022-10-05T08:12:11.671" v="744" actId="20577"/>
          <ac:spMkLst>
            <pc:docMk/>
            <pc:sldMk cId="1313410525" sldId="1444"/>
            <ac:spMk id="4" creationId="{D3C6BDF1-B759-CB2C-CE32-09C6A4AAF63C}"/>
          </ac:spMkLst>
        </pc:spChg>
      </pc:sldChg>
      <pc:sldChg chg="modSp add mod">
        <pc:chgData name="Teoh Teik Toe" userId="04285961-8f1d-4dac-83a4-2cd896b4506a" providerId="ADAL" clId="{98BC8F1A-2BFC-41BC-A2E3-67F8707FAB77}" dt="2022-09-22T00:20:04.252" v="542" actId="20577"/>
        <pc:sldMkLst>
          <pc:docMk/>
          <pc:sldMk cId="2996998582" sldId="1445"/>
        </pc:sldMkLst>
        <pc:spChg chg="mod">
          <ac:chgData name="Teoh Teik Toe" userId="04285961-8f1d-4dac-83a4-2cd896b4506a" providerId="ADAL" clId="{98BC8F1A-2BFC-41BC-A2E3-67F8707FAB77}" dt="2022-09-22T00:20:04.252" v="542" actId="20577"/>
          <ac:spMkLst>
            <pc:docMk/>
            <pc:sldMk cId="2996998582" sldId="1445"/>
            <ac:spMk id="2" creationId="{46DDD272-9E26-7402-1789-3B2AD7199337}"/>
          </ac:spMkLst>
        </pc:spChg>
      </pc:sldChg>
      <pc:sldChg chg="addSp delSp modSp new mod">
        <pc:chgData name="Teoh Teik Toe" userId="04285961-8f1d-4dac-83a4-2cd896b4506a" providerId="ADAL" clId="{98BC8F1A-2BFC-41BC-A2E3-67F8707FAB77}" dt="2022-11-20T03:28:30.112" v="1633"/>
        <pc:sldMkLst>
          <pc:docMk/>
          <pc:sldMk cId="2303421648" sldId="1446"/>
        </pc:sldMkLst>
        <pc:spChg chg="add mod">
          <ac:chgData name="Teoh Teik Toe" userId="04285961-8f1d-4dac-83a4-2cd896b4506a" providerId="ADAL" clId="{98BC8F1A-2BFC-41BC-A2E3-67F8707FAB77}" dt="2022-10-05T08:06:59.626" v="700" actId="1076"/>
          <ac:spMkLst>
            <pc:docMk/>
            <pc:sldMk cId="2303421648" sldId="1446"/>
            <ac:spMk id="2" creationId="{C8536BCB-5064-69F6-FCCF-D63F6A4B0CE6}"/>
          </ac:spMkLst>
        </pc:spChg>
        <pc:spChg chg="add del">
          <ac:chgData name="Teoh Teik Toe" userId="04285961-8f1d-4dac-83a4-2cd896b4506a" providerId="ADAL" clId="{98BC8F1A-2BFC-41BC-A2E3-67F8707FAB77}" dt="2022-10-05T08:05:45.298" v="668" actId="22"/>
          <ac:spMkLst>
            <pc:docMk/>
            <pc:sldMk cId="2303421648" sldId="1446"/>
            <ac:spMk id="4" creationId="{BA8E2F78-3B19-CCF6-81C8-9C7326693994}"/>
          </ac:spMkLst>
        </pc:spChg>
        <pc:spChg chg="add mod">
          <ac:chgData name="Teoh Teik Toe" userId="04285961-8f1d-4dac-83a4-2cd896b4506a" providerId="ADAL" clId="{98BC8F1A-2BFC-41BC-A2E3-67F8707FAB77}" dt="2022-11-20T03:28:30.112" v="1633"/>
          <ac:spMkLst>
            <pc:docMk/>
            <pc:sldMk cId="2303421648" sldId="1446"/>
            <ac:spMk id="6" creationId="{6DDE2659-50AA-C70D-45A1-C3F0A6416454}"/>
          </ac:spMkLst>
        </pc:spChg>
      </pc:sldChg>
      <pc:sldChg chg="addSp delSp modSp new mod">
        <pc:chgData name="Teoh Teik Toe" userId="04285961-8f1d-4dac-83a4-2cd896b4506a" providerId="ADAL" clId="{98BC8F1A-2BFC-41BC-A2E3-67F8707FAB77}" dt="2022-10-05T08:08:35.378" v="732" actId="14100"/>
        <pc:sldMkLst>
          <pc:docMk/>
          <pc:sldMk cId="3565378929" sldId="1447"/>
        </pc:sldMkLst>
        <pc:spChg chg="add mod">
          <ac:chgData name="Teoh Teik Toe" userId="04285961-8f1d-4dac-83a4-2cd896b4506a" providerId="ADAL" clId="{98BC8F1A-2BFC-41BC-A2E3-67F8707FAB77}" dt="2022-10-05T08:08:35.378" v="732" actId="14100"/>
          <ac:spMkLst>
            <pc:docMk/>
            <pc:sldMk cId="3565378929" sldId="1447"/>
            <ac:spMk id="6" creationId="{12DA9042-51FA-AD73-8726-21A818281532}"/>
          </ac:spMkLst>
        </pc:spChg>
        <pc:picChg chg="add mod">
          <ac:chgData name="Teoh Teik Toe" userId="04285961-8f1d-4dac-83a4-2cd896b4506a" providerId="ADAL" clId="{98BC8F1A-2BFC-41BC-A2E3-67F8707FAB77}" dt="2022-10-05T08:07:58.867" v="704" actId="1076"/>
          <ac:picMkLst>
            <pc:docMk/>
            <pc:sldMk cId="3565378929" sldId="1447"/>
            <ac:picMk id="3" creationId="{34665C48-1828-5495-442C-674358D16161}"/>
          </ac:picMkLst>
        </pc:picChg>
        <pc:picChg chg="add del">
          <ac:chgData name="Teoh Teik Toe" userId="04285961-8f1d-4dac-83a4-2cd896b4506a" providerId="ADAL" clId="{98BC8F1A-2BFC-41BC-A2E3-67F8707FAB77}" dt="2022-10-05T08:08:07.784" v="706" actId="22"/>
          <ac:picMkLst>
            <pc:docMk/>
            <pc:sldMk cId="3565378929" sldId="1447"/>
            <ac:picMk id="5" creationId="{165701C5-D165-9FFA-8F8B-2AA0A02F2AE9}"/>
          </ac:picMkLst>
        </pc:picChg>
      </pc:sldChg>
      <pc:sldChg chg="addSp delSp modSp new mod">
        <pc:chgData name="Teoh Teik Toe" userId="04285961-8f1d-4dac-83a4-2cd896b4506a" providerId="ADAL" clId="{98BC8F1A-2BFC-41BC-A2E3-67F8707FAB77}" dt="2022-10-06T01:58:38.402" v="782" actId="1036"/>
        <pc:sldMkLst>
          <pc:docMk/>
          <pc:sldMk cId="635516895" sldId="1448"/>
        </pc:sldMkLst>
        <pc:spChg chg="mod">
          <ac:chgData name="Teoh Teik Toe" userId="04285961-8f1d-4dac-83a4-2cd896b4506a" providerId="ADAL" clId="{98BC8F1A-2BFC-41BC-A2E3-67F8707FAB77}" dt="2022-10-06T01:54:21.123" v="773" actId="20577"/>
          <ac:spMkLst>
            <pc:docMk/>
            <pc:sldMk cId="635516895" sldId="1448"/>
            <ac:spMk id="2" creationId="{3AA99A64-12E6-B7EA-1C63-0195505927E8}"/>
          </ac:spMkLst>
        </pc:spChg>
        <pc:spChg chg="del">
          <ac:chgData name="Teoh Teik Toe" userId="04285961-8f1d-4dac-83a4-2cd896b4506a" providerId="ADAL" clId="{98BC8F1A-2BFC-41BC-A2E3-67F8707FAB77}" dt="2022-10-06T01:54:26.974" v="776" actId="478"/>
          <ac:spMkLst>
            <pc:docMk/>
            <pc:sldMk cId="635516895" sldId="1448"/>
            <ac:spMk id="3" creationId="{60618860-FED5-45D9-F65C-9E634694C599}"/>
          </ac:spMkLst>
        </pc:spChg>
        <pc:picChg chg="add mod">
          <ac:chgData name="Teoh Teik Toe" userId="04285961-8f1d-4dac-83a4-2cd896b4506a" providerId="ADAL" clId="{98BC8F1A-2BFC-41BC-A2E3-67F8707FAB77}" dt="2022-10-06T01:58:38.402" v="782" actId="1036"/>
          <ac:picMkLst>
            <pc:docMk/>
            <pc:sldMk cId="635516895" sldId="1448"/>
            <ac:picMk id="4" creationId="{E50045D9-BA37-31A9-7EE3-D343DDA52A1E}"/>
          </ac:picMkLst>
        </pc:picChg>
        <pc:picChg chg="add mod">
          <ac:chgData name="Teoh Teik Toe" userId="04285961-8f1d-4dac-83a4-2cd896b4506a" providerId="ADAL" clId="{98BC8F1A-2BFC-41BC-A2E3-67F8707FAB77}" dt="2022-10-06T01:54:29.318" v="777" actId="1076"/>
          <ac:picMkLst>
            <pc:docMk/>
            <pc:sldMk cId="635516895" sldId="1448"/>
            <ac:picMk id="1026" creationId="{D5C4F69A-966B-92CE-4F1C-29E162316E66}"/>
          </ac:picMkLst>
        </pc:picChg>
      </pc:sldChg>
      <pc:sldChg chg="addSp delSp modSp new mod">
        <pc:chgData name="Teoh Teik Toe" userId="04285961-8f1d-4dac-83a4-2cd896b4506a" providerId="ADAL" clId="{98BC8F1A-2BFC-41BC-A2E3-67F8707FAB77}" dt="2022-10-09T09:11:34.821" v="1335"/>
        <pc:sldMkLst>
          <pc:docMk/>
          <pc:sldMk cId="3677375431" sldId="1449"/>
        </pc:sldMkLst>
        <pc:spChg chg="del">
          <ac:chgData name="Teoh Teik Toe" userId="04285961-8f1d-4dac-83a4-2cd896b4506a" providerId="ADAL" clId="{98BC8F1A-2BFC-41BC-A2E3-67F8707FAB77}" dt="2022-10-09T02:27:05.800" v="803" actId="478"/>
          <ac:spMkLst>
            <pc:docMk/>
            <pc:sldMk cId="3677375431" sldId="1449"/>
            <ac:spMk id="2" creationId="{6FCD31CF-2D60-F801-2F01-39859F87AF3D}"/>
          </ac:spMkLst>
        </pc:spChg>
        <pc:spChg chg="del">
          <ac:chgData name="Teoh Teik Toe" userId="04285961-8f1d-4dac-83a4-2cd896b4506a" providerId="ADAL" clId="{98BC8F1A-2BFC-41BC-A2E3-67F8707FAB77}" dt="2022-10-09T02:27:07.776" v="804" actId="478"/>
          <ac:spMkLst>
            <pc:docMk/>
            <pc:sldMk cId="3677375431" sldId="1449"/>
            <ac:spMk id="3" creationId="{71F82D7C-DC0B-D6F1-5C8E-97641311B1E9}"/>
          </ac:spMkLst>
        </pc:spChg>
        <pc:spChg chg="add mod">
          <ac:chgData name="Teoh Teik Toe" userId="04285961-8f1d-4dac-83a4-2cd896b4506a" providerId="ADAL" clId="{98BC8F1A-2BFC-41BC-A2E3-67F8707FAB77}" dt="2022-10-09T09:11:34.821" v="1335"/>
          <ac:spMkLst>
            <pc:docMk/>
            <pc:sldMk cId="3677375431" sldId="1449"/>
            <ac:spMk id="8" creationId="{C3C635FF-B616-570E-A0A7-80579854E0A9}"/>
          </ac:spMkLst>
        </pc:spChg>
        <pc:graphicFrameChg chg="add del modGraphic">
          <ac:chgData name="Teoh Teik Toe" userId="04285961-8f1d-4dac-83a4-2cd896b4506a" providerId="ADAL" clId="{98BC8F1A-2BFC-41BC-A2E3-67F8707FAB77}" dt="2022-10-09T02:28:23.815" v="806" actId="1032"/>
          <ac:graphicFrameMkLst>
            <pc:docMk/>
            <pc:sldMk cId="3677375431" sldId="1449"/>
            <ac:graphicFrameMk id="4" creationId="{8AEAA9AA-CBCA-B283-91AC-DD48BE4E3956}"/>
          </ac:graphicFrameMkLst>
        </pc:graphicFrameChg>
        <pc:graphicFrameChg chg="add mod modGraphic">
          <ac:chgData name="Teoh Teik Toe" userId="04285961-8f1d-4dac-83a4-2cd896b4506a" providerId="ADAL" clId="{98BC8F1A-2BFC-41BC-A2E3-67F8707FAB77}" dt="2022-10-09T02:47:22.950" v="1271" actId="5736"/>
          <ac:graphicFrameMkLst>
            <pc:docMk/>
            <pc:sldMk cId="3677375431" sldId="1449"/>
            <ac:graphicFrameMk id="5" creationId="{151F9847-ED64-A9A3-8EB7-EF5633515AD7}"/>
          </ac:graphicFrameMkLst>
        </pc:graphicFrameChg>
        <pc:graphicFrameChg chg="add del modGraphic">
          <ac:chgData name="Teoh Teik Toe" userId="04285961-8f1d-4dac-83a4-2cd896b4506a" providerId="ADAL" clId="{98BC8F1A-2BFC-41BC-A2E3-67F8707FAB77}" dt="2022-10-09T02:45:47.994" v="1267" actId="478"/>
          <ac:graphicFrameMkLst>
            <pc:docMk/>
            <pc:sldMk cId="3677375431" sldId="1449"/>
            <ac:graphicFrameMk id="6" creationId="{C2705F33-D9EC-CA26-76CC-D6A1416BDCDE}"/>
          </ac:graphicFrameMkLst>
        </pc:graphicFrameChg>
      </pc:sldChg>
      <pc:sldChg chg="modSp mod">
        <pc:chgData name="Teoh Teik Toe" userId="04285961-8f1d-4dac-83a4-2cd896b4506a" providerId="ADAL" clId="{98BC8F1A-2BFC-41BC-A2E3-67F8707FAB77}" dt="2022-10-09T03:23:19.085" v="1332" actId="20577"/>
        <pc:sldMkLst>
          <pc:docMk/>
          <pc:sldMk cId="1112471490" sldId="1466"/>
        </pc:sldMkLst>
        <pc:spChg chg="mod">
          <ac:chgData name="Teoh Teik Toe" userId="04285961-8f1d-4dac-83a4-2cd896b4506a" providerId="ADAL" clId="{98BC8F1A-2BFC-41BC-A2E3-67F8707FAB77}" dt="2022-10-09T03:23:19.085" v="1332" actId="20577"/>
          <ac:spMkLst>
            <pc:docMk/>
            <pc:sldMk cId="1112471490" sldId="1466"/>
            <ac:spMk id="2" creationId="{D37F0A07-ACC0-EF71-603B-FCF073C1A5AF}"/>
          </ac:spMkLst>
        </pc:spChg>
        <pc:picChg chg="mod">
          <ac:chgData name="Teoh Teik Toe" userId="04285961-8f1d-4dac-83a4-2cd896b4506a" providerId="ADAL" clId="{98BC8F1A-2BFC-41BC-A2E3-67F8707FAB77}" dt="2022-10-09T03:22:54.307" v="1314" actId="14100"/>
          <ac:picMkLst>
            <pc:docMk/>
            <pc:sldMk cId="1112471490" sldId="1466"/>
            <ac:picMk id="1026" creationId="{2AC6BB07-AC6F-13BF-51B5-66F20267ECF9}"/>
          </ac:picMkLst>
        </pc:picChg>
      </pc:sldChg>
      <pc:sldChg chg="delSp modSp new mod">
        <pc:chgData name="Teoh Teik Toe" userId="04285961-8f1d-4dac-83a4-2cd896b4506a" providerId="ADAL" clId="{98BC8F1A-2BFC-41BC-A2E3-67F8707FAB77}" dt="2022-10-10T01:30:58.668" v="1352" actId="1076"/>
        <pc:sldMkLst>
          <pc:docMk/>
          <pc:sldMk cId="3270053222" sldId="1467"/>
        </pc:sldMkLst>
        <pc:spChg chg="mod">
          <ac:chgData name="Teoh Teik Toe" userId="04285961-8f1d-4dac-83a4-2cd896b4506a" providerId="ADAL" clId="{98BC8F1A-2BFC-41BC-A2E3-67F8707FAB77}" dt="2022-10-10T01:30:58.668" v="1352" actId="1076"/>
          <ac:spMkLst>
            <pc:docMk/>
            <pc:sldMk cId="3270053222" sldId="1467"/>
            <ac:spMk id="2" creationId="{E66C7802-A13D-52FE-9DAC-84B1CEC3B9DC}"/>
          </ac:spMkLst>
        </pc:spChg>
        <pc:spChg chg="del">
          <ac:chgData name="Teoh Teik Toe" userId="04285961-8f1d-4dac-83a4-2cd896b4506a" providerId="ADAL" clId="{98BC8F1A-2BFC-41BC-A2E3-67F8707FAB77}" dt="2022-10-10T01:30:55.634" v="1351" actId="478"/>
          <ac:spMkLst>
            <pc:docMk/>
            <pc:sldMk cId="3270053222" sldId="1467"/>
            <ac:spMk id="3" creationId="{B52CF732-2C98-F80F-B558-08C9D509BC27}"/>
          </ac:spMkLst>
        </pc:spChg>
      </pc:sldChg>
      <pc:sldChg chg="addSp modSp add mod">
        <pc:chgData name="Teoh Teik Toe" userId="04285961-8f1d-4dac-83a4-2cd896b4506a" providerId="ADAL" clId="{98BC8F1A-2BFC-41BC-A2E3-67F8707FAB77}" dt="2022-10-11T15:24:50.712" v="1503" actId="1076"/>
        <pc:sldMkLst>
          <pc:docMk/>
          <pc:sldMk cId="1583078830" sldId="1468"/>
        </pc:sldMkLst>
        <pc:spChg chg="add mod">
          <ac:chgData name="Teoh Teik Toe" userId="04285961-8f1d-4dac-83a4-2cd896b4506a" providerId="ADAL" clId="{98BC8F1A-2BFC-41BC-A2E3-67F8707FAB77}" dt="2022-10-11T15:24:50.712" v="1503" actId="1076"/>
          <ac:spMkLst>
            <pc:docMk/>
            <pc:sldMk cId="1583078830" sldId="1468"/>
            <ac:spMk id="4" creationId="{699B8E81-562C-8D84-3D9B-9B79F665682E}"/>
          </ac:spMkLst>
        </pc:spChg>
        <pc:spChg chg="mod">
          <ac:chgData name="Teoh Teik Toe" userId="04285961-8f1d-4dac-83a4-2cd896b4506a" providerId="ADAL" clId="{98BC8F1A-2BFC-41BC-A2E3-67F8707FAB77}" dt="2022-10-11T15:24:47.767" v="1502" actId="1076"/>
          <ac:spMkLst>
            <pc:docMk/>
            <pc:sldMk cId="1583078830" sldId="1468"/>
            <ac:spMk id="5" creationId="{886B9A34-3CB3-4CB8-9744-00D940DB0347}"/>
          </ac:spMkLst>
        </pc:spChg>
      </pc:sldChg>
      <pc:sldChg chg="addSp delSp modSp new mod">
        <pc:chgData name="Teoh Teik Toe" userId="04285961-8f1d-4dac-83a4-2cd896b4506a" providerId="ADAL" clId="{98BC8F1A-2BFC-41BC-A2E3-67F8707FAB77}" dt="2022-10-17T00:55:49.180" v="1591" actId="1076"/>
        <pc:sldMkLst>
          <pc:docMk/>
          <pc:sldMk cId="516375049" sldId="1469"/>
        </pc:sldMkLst>
        <pc:spChg chg="mod">
          <ac:chgData name="Teoh Teik Toe" userId="04285961-8f1d-4dac-83a4-2cd896b4506a" providerId="ADAL" clId="{98BC8F1A-2BFC-41BC-A2E3-67F8707FAB77}" dt="2022-10-17T00:54:06.225" v="1578" actId="20577"/>
          <ac:spMkLst>
            <pc:docMk/>
            <pc:sldMk cId="516375049" sldId="1469"/>
            <ac:spMk id="2" creationId="{68D9B281-6D48-FCE6-A870-888BD387CB7C}"/>
          </ac:spMkLst>
        </pc:spChg>
        <pc:spChg chg="del">
          <ac:chgData name="Teoh Teik Toe" userId="04285961-8f1d-4dac-83a4-2cd896b4506a" providerId="ADAL" clId="{98BC8F1A-2BFC-41BC-A2E3-67F8707FAB77}" dt="2022-10-17T00:53:34.178" v="1521" actId="478"/>
          <ac:spMkLst>
            <pc:docMk/>
            <pc:sldMk cId="516375049" sldId="1469"/>
            <ac:spMk id="3" creationId="{488595B5-27DA-6304-FEB3-D9854D6395EF}"/>
          </ac:spMkLst>
        </pc:spChg>
        <pc:picChg chg="add mod">
          <ac:chgData name="Teoh Teik Toe" userId="04285961-8f1d-4dac-83a4-2cd896b4506a" providerId="ADAL" clId="{98BC8F1A-2BFC-41BC-A2E3-67F8707FAB77}" dt="2022-10-17T00:54:51.567" v="1586" actId="1076"/>
          <ac:picMkLst>
            <pc:docMk/>
            <pc:sldMk cId="516375049" sldId="1469"/>
            <ac:picMk id="4" creationId="{3320309B-1FA1-DB6A-66BB-2D9B125275EC}"/>
          </ac:picMkLst>
        </pc:picChg>
        <pc:picChg chg="add mod">
          <ac:chgData name="Teoh Teik Toe" userId="04285961-8f1d-4dac-83a4-2cd896b4506a" providerId="ADAL" clId="{98BC8F1A-2BFC-41BC-A2E3-67F8707FAB77}" dt="2022-10-17T00:54:52.938" v="1587" actId="1076"/>
          <ac:picMkLst>
            <pc:docMk/>
            <pc:sldMk cId="516375049" sldId="1469"/>
            <ac:picMk id="5" creationId="{41C3E83A-F3E6-65C6-D24D-CAF8347CD8A7}"/>
          </ac:picMkLst>
        </pc:picChg>
        <pc:picChg chg="add mod">
          <ac:chgData name="Teoh Teik Toe" userId="04285961-8f1d-4dac-83a4-2cd896b4506a" providerId="ADAL" clId="{98BC8F1A-2BFC-41BC-A2E3-67F8707FAB77}" dt="2022-10-17T00:54:54.633" v="1588" actId="1076"/>
          <ac:picMkLst>
            <pc:docMk/>
            <pc:sldMk cId="516375049" sldId="1469"/>
            <ac:picMk id="6" creationId="{F44061EA-20D4-35B1-0DAD-F11A82DFD598}"/>
          </ac:picMkLst>
        </pc:picChg>
        <pc:picChg chg="add mod">
          <ac:chgData name="Teoh Teik Toe" userId="04285961-8f1d-4dac-83a4-2cd896b4506a" providerId="ADAL" clId="{98BC8F1A-2BFC-41BC-A2E3-67F8707FAB77}" dt="2022-10-17T00:55:49.180" v="1591" actId="1076"/>
          <ac:picMkLst>
            <pc:docMk/>
            <pc:sldMk cId="516375049" sldId="1469"/>
            <ac:picMk id="1026" creationId="{6B3E3FBE-310A-C7ED-35F8-C9302D10008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A3CA36-0BAF-4C30-8607-3E6B5E57B07D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D88D42FA-F5C0-4D49-9930-43E036F24C03}">
      <dgm:prSet phldrT="[Text]"/>
      <dgm:spPr/>
      <dgm:t>
        <a:bodyPr/>
        <a:lstStyle/>
        <a:p>
          <a:r>
            <a:rPr lang="en-SG" dirty="0"/>
            <a:t>Text Analytics</a:t>
          </a:r>
        </a:p>
      </dgm:t>
    </dgm:pt>
    <dgm:pt modelId="{D8125127-D58A-462F-B69D-8A941C691C42}" type="parTrans" cxnId="{7525D851-4972-4DF6-9DA2-01102641E6ED}">
      <dgm:prSet/>
      <dgm:spPr/>
      <dgm:t>
        <a:bodyPr/>
        <a:lstStyle/>
        <a:p>
          <a:endParaRPr lang="en-SG"/>
        </a:p>
      </dgm:t>
    </dgm:pt>
    <dgm:pt modelId="{43333929-390F-47B0-8E24-F568B6A5AD37}" type="sibTrans" cxnId="{7525D851-4972-4DF6-9DA2-01102641E6ED}">
      <dgm:prSet/>
      <dgm:spPr/>
      <dgm:t>
        <a:bodyPr/>
        <a:lstStyle/>
        <a:p>
          <a:endParaRPr lang="en-SG"/>
        </a:p>
      </dgm:t>
    </dgm:pt>
    <dgm:pt modelId="{21806475-CAAB-4190-B396-672D9BE33151}">
      <dgm:prSet phldrT="[Text]"/>
      <dgm:spPr/>
      <dgm:t>
        <a:bodyPr/>
        <a:lstStyle/>
        <a:p>
          <a:r>
            <a:rPr lang="en-SG" dirty="0"/>
            <a:t>Text Sentiment</a:t>
          </a:r>
        </a:p>
      </dgm:t>
    </dgm:pt>
    <dgm:pt modelId="{BDF08C5C-12B6-422D-BB81-F53A41C54380}" type="parTrans" cxnId="{15B1D295-2599-4D2E-BED4-FF670D12AED8}">
      <dgm:prSet/>
      <dgm:spPr/>
      <dgm:t>
        <a:bodyPr/>
        <a:lstStyle/>
        <a:p>
          <a:endParaRPr lang="en-SG"/>
        </a:p>
      </dgm:t>
    </dgm:pt>
    <dgm:pt modelId="{E5EE1B8A-7B8D-43FD-B60E-A90AB2509E6B}" type="sibTrans" cxnId="{15B1D295-2599-4D2E-BED4-FF670D12AED8}">
      <dgm:prSet/>
      <dgm:spPr/>
      <dgm:t>
        <a:bodyPr/>
        <a:lstStyle/>
        <a:p>
          <a:endParaRPr lang="en-SG"/>
        </a:p>
      </dgm:t>
    </dgm:pt>
    <dgm:pt modelId="{B010539F-8328-41D9-951C-F0C819D751EE}">
      <dgm:prSet phldrT="[Text]"/>
      <dgm:spPr/>
      <dgm:t>
        <a:bodyPr/>
        <a:lstStyle/>
        <a:p>
          <a:r>
            <a:rPr lang="en-SG" dirty="0"/>
            <a:t>Python - </a:t>
          </a:r>
          <a:r>
            <a:rPr lang="en-SG" dirty="0" err="1"/>
            <a:t>Textblob</a:t>
          </a:r>
          <a:endParaRPr lang="en-SG" dirty="0"/>
        </a:p>
      </dgm:t>
    </dgm:pt>
    <dgm:pt modelId="{19AB3172-8CC3-4792-BAB2-2D3237400000}" type="parTrans" cxnId="{C64FECE3-613B-424B-8967-AA85D9FA2915}">
      <dgm:prSet/>
      <dgm:spPr/>
      <dgm:t>
        <a:bodyPr/>
        <a:lstStyle/>
        <a:p>
          <a:endParaRPr lang="en-SG"/>
        </a:p>
      </dgm:t>
    </dgm:pt>
    <dgm:pt modelId="{DB971E41-064B-4A37-8955-C347FD64C8AD}" type="sibTrans" cxnId="{C64FECE3-613B-424B-8967-AA85D9FA2915}">
      <dgm:prSet/>
      <dgm:spPr/>
      <dgm:t>
        <a:bodyPr/>
        <a:lstStyle/>
        <a:p>
          <a:endParaRPr lang="en-SG"/>
        </a:p>
      </dgm:t>
    </dgm:pt>
    <dgm:pt modelId="{C442A495-7087-453F-BF0A-FA5F9AB3FE7D}">
      <dgm:prSet phldrT="[Text]"/>
      <dgm:spPr/>
      <dgm:t>
        <a:bodyPr/>
        <a:lstStyle/>
        <a:p>
          <a:r>
            <a:rPr lang="en-SG" dirty="0"/>
            <a:t>R – </a:t>
          </a:r>
          <a:r>
            <a:rPr lang="en-SG" dirty="0" err="1"/>
            <a:t>Afinn</a:t>
          </a:r>
          <a:endParaRPr lang="en-SG" dirty="0"/>
        </a:p>
      </dgm:t>
    </dgm:pt>
    <dgm:pt modelId="{F6C99E44-C26D-4181-AC87-0F7B51CF98AE}" type="parTrans" cxnId="{8C4C3C6C-6AF7-48FB-8E3B-14DA4066A01B}">
      <dgm:prSet/>
      <dgm:spPr/>
      <dgm:t>
        <a:bodyPr/>
        <a:lstStyle/>
        <a:p>
          <a:endParaRPr lang="en-SG"/>
        </a:p>
      </dgm:t>
    </dgm:pt>
    <dgm:pt modelId="{48EB1FD8-C37D-4886-BF68-BA2274E6D142}" type="sibTrans" cxnId="{8C4C3C6C-6AF7-48FB-8E3B-14DA4066A01B}">
      <dgm:prSet/>
      <dgm:spPr/>
      <dgm:t>
        <a:bodyPr/>
        <a:lstStyle/>
        <a:p>
          <a:endParaRPr lang="en-SG"/>
        </a:p>
      </dgm:t>
    </dgm:pt>
    <dgm:pt modelId="{01D96C60-C68B-4063-A89D-650DA68C37CA}">
      <dgm:prSet phldrT="[Text]"/>
      <dgm:spPr/>
      <dgm:t>
        <a:bodyPr/>
        <a:lstStyle/>
        <a:p>
          <a:r>
            <a:rPr lang="en-SG" dirty="0"/>
            <a:t>Text Classification &amp; Clustering</a:t>
          </a:r>
        </a:p>
      </dgm:t>
    </dgm:pt>
    <dgm:pt modelId="{AEF80F26-8760-400F-BD76-C7DE18588B2A}" type="parTrans" cxnId="{1ACC74AD-7862-4D02-A9C5-0AC91B7D9858}">
      <dgm:prSet/>
      <dgm:spPr/>
      <dgm:t>
        <a:bodyPr/>
        <a:lstStyle/>
        <a:p>
          <a:endParaRPr lang="en-SG"/>
        </a:p>
      </dgm:t>
    </dgm:pt>
    <dgm:pt modelId="{FBD77600-585A-448F-8AAA-D6ED3B7FB57D}" type="sibTrans" cxnId="{1ACC74AD-7862-4D02-A9C5-0AC91B7D9858}">
      <dgm:prSet/>
      <dgm:spPr/>
      <dgm:t>
        <a:bodyPr/>
        <a:lstStyle/>
        <a:p>
          <a:endParaRPr lang="en-SG"/>
        </a:p>
      </dgm:t>
    </dgm:pt>
    <dgm:pt modelId="{3F4EF8BD-D6CC-44C5-BB44-DE084DF39AD5}">
      <dgm:prSet phldrT="[Text]"/>
      <dgm:spPr/>
      <dgm:t>
        <a:bodyPr/>
        <a:lstStyle/>
        <a:p>
          <a:r>
            <a:rPr lang="en-SG" dirty="0"/>
            <a:t>Chatbot</a:t>
          </a:r>
        </a:p>
      </dgm:t>
    </dgm:pt>
    <dgm:pt modelId="{BA66B0FC-28A7-49E4-838C-EFE526BC5049}" type="parTrans" cxnId="{1E65887E-8D5F-4B62-98CA-B981E9BCAE49}">
      <dgm:prSet/>
      <dgm:spPr/>
      <dgm:t>
        <a:bodyPr/>
        <a:lstStyle/>
        <a:p>
          <a:endParaRPr lang="en-SG"/>
        </a:p>
      </dgm:t>
    </dgm:pt>
    <dgm:pt modelId="{ED1F7A66-2449-4133-B700-45F28D181825}" type="sibTrans" cxnId="{1E65887E-8D5F-4B62-98CA-B981E9BCAE49}">
      <dgm:prSet/>
      <dgm:spPr/>
      <dgm:t>
        <a:bodyPr/>
        <a:lstStyle/>
        <a:p>
          <a:endParaRPr lang="en-SG"/>
        </a:p>
      </dgm:t>
    </dgm:pt>
    <dgm:pt modelId="{CD9C7CCC-D285-4E6C-8423-1D1B3380DD50}">
      <dgm:prSet phldrT="[Text]"/>
      <dgm:spPr/>
      <dgm:t>
        <a:bodyPr/>
        <a:lstStyle/>
        <a:p>
          <a:r>
            <a:rPr lang="en-SG" dirty="0"/>
            <a:t>Transformer – Pipeline</a:t>
          </a:r>
        </a:p>
      </dgm:t>
    </dgm:pt>
    <dgm:pt modelId="{C23B504C-8D1C-4D64-AF51-5FF594817AFA}" type="parTrans" cxnId="{CEB88F32-0CBF-4294-B0B7-1CE200024DE0}">
      <dgm:prSet/>
      <dgm:spPr/>
      <dgm:t>
        <a:bodyPr/>
        <a:lstStyle/>
        <a:p>
          <a:endParaRPr lang="en-SG"/>
        </a:p>
      </dgm:t>
    </dgm:pt>
    <dgm:pt modelId="{333FF25F-9DBA-416C-A031-6C5CEAD43BB4}" type="sibTrans" cxnId="{CEB88F32-0CBF-4294-B0B7-1CE200024DE0}">
      <dgm:prSet/>
      <dgm:spPr/>
      <dgm:t>
        <a:bodyPr/>
        <a:lstStyle/>
        <a:p>
          <a:endParaRPr lang="en-SG"/>
        </a:p>
      </dgm:t>
    </dgm:pt>
    <dgm:pt modelId="{45B59483-EF7C-4508-9461-767C33B62B8D}">
      <dgm:prSet phldrT="[Text]"/>
      <dgm:spPr/>
      <dgm:t>
        <a:bodyPr/>
        <a:lstStyle/>
        <a:p>
          <a:r>
            <a:rPr lang="en-SG" dirty="0"/>
            <a:t>Embedding – </a:t>
          </a:r>
          <a:r>
            <a:rPr lang="en-SG" dirty="0" err="1"/>
            <a:t>SKLearn</a:t>
          </a:r>
          <a:r>
            <a:rPr lang="en-SG" dirty="0"/>
            <a:t> (No of words in document)</a:t>
          </a:r>
        </a:p>
      </dgm:t>
    </dgm:pt>
    <dgm:pt modelId="{090F0FC5-F216-490D-9AA6-E657C6D49E87}" type="parTrans" cxnId="{346F585A-AB6D-4D36-89B7-024B2193A030}">
      <dgm:prSet/>
      <dgm:spPr/>
      <dgm:t>
        <a:bodyPr/>
        <a:lstStyle/>
        <a:p>
          <a:endParaRPr lang="en-SG"/>
        </a:p>
      </dgm:t>
    </dgm:pt>
    <dgm:pt modelId="{B970E8CE-6331-4E71-84D4-392201792E0F}" type="sibTrans" cxnId="{346F585A-AB6D-4D36-89B7-024B2193A030}">
      <dgm:prSet/>
      <dgm:spPr/>
      <dgm:t>
        <a:bodyPr/>
        <a:lstStyle/>
        <a:p>
          <a:endParaRPr lang="en-SG"/>
        </a:p>
      </dgm:t>
    </dgm:pt>
    <dgm:pt modelId="{D1257268-6ACB-4338-AB30-E46FC2117F7B}">
      <dgm:prSet phldrT="[Text]"/>
      <dgm:spPr/>
      <dgm:t>
        <a:bodyPr/>
        <a:lstStyle/>
        <a:p>
          <a:r>
            <a:rPr lang="en-SG" dirty="0"/>
            <a:t>Embedding – TFIDF (No of words in document)</a:t>
          </a:r>
        </a:p>
      </dgm:t>
    </dgm:pt>
    <dgm:pt modelId="{571B0517-1FCC-47A4-89E6-B3F35A9B8571}" type="parTrans" cxnId="{1B07707A-0A2F-48F0-AD52-50A11086ACF0}">
      <dgm:prSet/>
      <dgm:spPr/>
      <dgm:t>
        <a:bodyPr/>
        <a:lstStyle/>
        <a:p>
          <a:endParaRPr lang="en-SG"/>
        </a:p>
      </dgm:t>
    </dgm:pt>
    <dgm:pt modelId="{489D5959-884F-4CA8-8BBC-9575EF65A9D1}" type="sibTrans" cxnId="{1B07707A-0A2F-48F0-AD52-50A11086ACF0}">
      <dgm:prSet/>
      <dgm:spPr/>
      <dgm:t>
        <a:bodyPr/>
        <a:lstStyle/>
        <a:p>
          <a:endParaRPr lang="en-SG"/>
        </a:p>
      </dgm:t>
    </dgm:pt>
    <dgm:pt modelId="{9DF08A55-0FB2-4DB1-8EF7-7D929B29E540}">
      <dgm:prSet phldrT="[Text]"/>
      <dgm:spPr/>
      <dgm:t>
        <a:bodyPr/>
        <a:lstStyle/>
        <a:p>
          <a:r>
            <a:rPr lang="en-SG" dirty="0"/>
            <a:t>Embedding – BERT by Google (768)</a:t>
          </a:r>
        </a:p>
      </dgm:t>
    </dgm:pt>
    <dgm:pt modelId="{1A143C92-F536-421B-844F-9B2510A74FE7}" type="parTrans" cxnId="{A9F332EB-6357-4CFD-B72B-D0197F88DD6F}">
      <dgm:prSet/>
      <dgm:spPr/>
      <dgm:t>
        <a:bodyPr/>
        <a:lstStyle/>
        <a:p>
          <a:endParaRPr lang="en-SG"/>
        </a:p>
      </dgm:t>
    </dgm:pt>
    <dgm:pt modelId="{8393C3CE-F22B-481E-AAFD-1C7B3EE76503}" type="sibTrans" cxnId="{A9F332EB-6357-4CFD-B72B-D0197F88DD6F}">
      <dgm:prSet/>
      <dgm:spPr/>
      <dgm:t>
        <a:bodyPr/>
        <a:lstStyle/>
        <a:p>
          <a:endParaRPr lang="en-SG"/>
        </a:p>
      </dgm:t>
    </dgm:pt>
    <dgm:pt modelId="{1F673CB5-07DE-480F-8230-BBE44836A579}">
      <dgm:prSet phldrT="[Text]"/>
      <dgm:spPr/>
      <dgm:t>
        <a:bodyPr/>
        <a:lstStyle/>
        <a:p>
          <a:r>
            <a:rPr lang="en-SG" dirty="0"/>
            <a:t>Transformer – Facebook</a:t>
          </a:r>
        </a:p>
      </dgm:t>
    </dgm:pt>
    <dgm:pt modelId="{077D623C-EF0B-4523-8429-D64C58247D8C}" type="parTrans" cxnId="{58E8C742-6860-4E8E-B3D0-FCAF603648DB}">
      <dgm:prSet/>
      <dgm:spPr/>
      <dgm:t>
        <a:bodyPr/>
        <a:lstStyle/>
        <a:p>
          <a:endParaRPr lang="en-SG"/>
        </a:p>
      </dgm:t>
    </dgm:pt>
    <dgm:pt modelId="{55299C04-89DF-4850-801A-5C722393D45A}" type="sibTrans" cxnId="{58E8C742-6860-4E8E-B3D0-FCAF603648DB}">
      <dgm:prSet/>
      <dgm:spPr/>
      <dgm:t>
        <a:bodyPr/>
        <a:lstStyle/>
        <a:p>
          <a:endParaRPr lang="en-SG"/>
        </a:p>
      </dgm:t>
    </dgm:pt>
    <dgm:pt modelId="{2C672AC7-BDCD-4FCF-882F-47869717764A}">
      <dgm:prSet phldrT="[Text]"/>
      <dgm:spPr/>
      <dgm:t>
        <a:bodyPr/>
        <a:lstStyle/>
        <a:p>
          <a:r>
            <a:rPr lang="en-SG" dirty="0"/>
            <a:t>Orange – </a:t>
          </a:r>
          <a:r>
            <a:rPr lang="en-SG" dirty="0" err="1"/>
            <a:t>FastText</a:t>
          </a:r>
          <a:r>
            <a:rPr lang="en-SG" dirty="0"/>
            <a:t> (300)</a:t>
          </a:r>
        </a:p>
      </dgm:t>
    </dgm:pt>
    <dgm:pt modelId="{B32FBC66-B47C-4E4B-B84B-AC862B7ACBAF}" type="parTrans" cxnId="{28C2CF0B-D0F2-4E3C-B074-99FA4DC153EF}">
      <dgm:prSet/>
      <dgm:spPr/>
      <dgm:t>
        <a:bodyPr/>
        <a:lstStyle/>
        <a:p>
          <a:endParaRPr lang="en-SG"/>
        </a:p>
      </dgm:t>
    </dgm:pt>
    <dgm:pt modelId="{24FA9343-282E-4256-BEA4-544A3F16030F}" type="sibTrans" cxnId="{28C2CF0B-D0F2-4E3C-B074-99FA4DC153EF}">
      <dgm:prSet/>
      <dgm:spPr/>
      <dgm:t>
        <a:bodyPr/>
        <a:lstStyle/>
        <a:p>
          <a:endParaRPr lang="en-SG"/>
        </a:p>
      </dgm:t>
    </dgm:pt>
    <dgm:pt modelId="{7BDA31F9-93AD-47F9-BC78-6EA4EEDF8322}">
      <dgm:prSet phldrT="[Text]"/>
      <dgm:spPr/>
      <dgm:t>
        <a:bodyPr/>
        <a:lstStyle/>
        <a:p>
          <a:r>
            <a:rPr lang="en-SG" dirty="0"/>
            <a:t>WebCrawler – Beautiful Soup &amp; NLTK</a:t>
          </a:r>
        </a:p>
      </dgm:t>
    </dgm:pt>
    <dgm:pt modelId="{AA16395D-6BC7-4DA3-977A-601C0611E4B0}" type="parTrans" cxnId="{CB80014A-25FE-447F-B717-212A268A6B97}">
      <dgm:prSet/>
      <dgm:spPr/>
      <dgm:t>
        <a:bodyPr/>
        <a:lstStyle/>
        <a:p>
          <a:endParaRPr lang="en-SG"/>
        </a:p>
      </dgm:t>
    </dgm:pt>
    <dgm:pt modelId="{7CAA3632-1D0A-4CAD-A6EB-887CF6668E05}" type="sibTrans" cxnId="{CB80014A-25FE-447F-B717-212A268A6B97}">
      <dgm:prSet/>
      <dgm:spPr/>
      <dgm:t>
        <a:bodyPr/>
        <a:lstStyle/>
        <a:p>
          <a:endParaRPr lang="en-SG"/>
        </a:p>
      </dgm:t>
    </dgm:pt>
    <dgm:pt modelId="{309F986C-FB16-434D-8FFD-4248FA665E0F}" type="pres">
      <dgm:prSet presAssocID="{DBA3CA36-0BAF-4C30-8607-3E6B5E57B07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5CEFD6B-D76A-469B-9F20-C2719703E77D}" type="pres">
      <dgm:prSet presAssocID="{D88D42FA-F5C0-4D49-9930-43E036F24C03}" presName="hierRoot1" presStyleCnt="0">
        <dgm:presLayoutVars>
          <dgm:hierBranch val="init"/>
        </dgm:presLayoutVars>
      </dgm:prSet>
      <dgm:spPr/>
    </dgm:pt>
    <dgm:pt modelId="{F816A0E7-FB7E-48C4-8920-D6BCB6EF29A4}" type="pres">
      <dgm:prSet presAssocID="{D88D42FA-F5C0-4D49-9930-43E036F24C03}" presName="rootComposite1" presStyleCnt="0"/>
      <dgm:spPr/>
    </dgm:pt>
    <dgm:pt modelId="{B015CE02-86EE-4854-A151-E21B17E93921}" type="pres">
      <dgm:prSet presAssocID="{D88D42FA-F5C0-4D49-9930-43E036F24C03}" presName="rootText1" presStyleLbl="node0" presStyleIdx="0" presStyleCnt="1">
        <dgm:presLayoutVars>
          <dgm:chPref val="3"/>
        </dgm:presLayoutVars>
      </dgm:prSet>
      <dgm:spPr/>
    </dgm:pt>
    <dgm:pt modelId="{94A0A990-9736-40E6-91B7-C08AE5178DD3}" type="pres">
      <dgm:prSet presAssocID="{D88D42FA-F5C0-4D49-9930-43E036F24C03}" presName="rootConnector1" presStyleLbl="node1" presStyleIdx="0" presStyleCnt="0"/>
      <dgm:spPr/>
    </dgm:pt>
    <dgm:pt modelId="{F68510A0-2229-4A15-8E8B-27C564151402}" type="pres">
      <dgm:prSet presAssocID="{D88D42FA-F5C0-4D49-9930-43E036F24C03}" presName="hierChild2" presStyleCnt="0"/>
      <dgm:spPr/>
    </dgm:pt>
    <dgm:pt modelId="{9C90494C-0275-4142-BE6A-922AF4637420}" type="pres">
      <dgm:prSet presAssocID="{BDF08C5C-12B6-422D-BB81-F53A41C54380}" presName="Name37" presStyleLbl="parChTrans1D2" presStyleIdx="0" presStyleCnt="4"/>
      <dgm:spPr/>
    </dgm:pt>
    <dgm:pt modelId="{9D866F43-C8B9-45BC-B766-201CBEDC9209}" type="pres">
      <dgm:prSet presAssocID="{21806475-CAAB-4190-B396-672D9BE33151}" presName="hierRoot2" presStyleCnt="0">
        <dgm:presLayoutVars>
          <dgm:hierBranch val="init"/>
        </dgm:presLayoutVars>
      </dgm:prSet>
      <dgm:spPr/>
    </dgm:pt>
    <dgm:pt modelId="{2D49DAA7-5618-4075-BB90-B9192EB1C426}" type="pres">
      <dgm:prSet presAssocID="{21806475-CAAB-4190-B396-672D9BE33151}" presName="rootComposite" presStyleCnt="0"/>
      <dgm:spPr/>
    </dgm:pt>
    <dgm:pt modelId="{9FD6734E-6265-466A-B3D6-E4E950F617E7}" type="pres">
      <dgm:prSet presAssocID="{21806475-CAAB-4190-B396-672D9BE33151}" presName="rootText" presStyleLbl="node2" presStyleIdx="0" presStyleCnt="4">
        <dgm:presLayoutVars>
          <dgm:chPref val="3"/>
        </dgm:presLayoutVars>
      </dgm:prSet>
      <dgm:spPr/>
    </dgm:pt>
    <dgm:pt modelId="{991E95C1-B830-4D93-9950-4BCCBDBF74F8}" type="pres">
      <dgm:prSet presAssocID="{21806475-CAAB-4190-B396-672D9BE33151}" presName="rootConnector" presStyleLbl="node2" presStyleIdx="0" presStyleCnt="4"/>
      <dgm:spPr/>
    </dgm:pt>
    <dgm:pt modelId="{1D56C094-F1EB-488C-9FF5-91ECD80F9076}" type="pres">
      <dgm:prSet presAssocID="{21806475-CAAB-4190-B396-672D9BE33151}" presName="hierChild4" presStyleCnt="0"/>
      <dgm:spPr/>
    </dgm:pt>
    <dgm:pt modelId="{458F0AF4-4108-4466-8BD3-0C70C7E6A81A}" type="pres">
      <dgm:prSet presAssocID="{19AB3172-8CC3-4792-BAB2-2D3237400000}" presName="Name37" presStyleLbl="parChTrans1D3" presStyleIdx="0" presStyleCnt="8"/>
      <dgm:spPr/>
    </dgm:pt>
    <dgm:pt modelId="{0B8F3010-78EA-40E9-9859-DFF060408B92}" type="pres">
      <dgm:prSet presAssocID="{B010539F-8328-41D9-951C-F0C819D751EE}" presName="hierRoot2" presStyleCnt="0">
        <dgm:presLayoutVars>
          <dgm:hierBranch val="init"/>
        </dgm:presLayoutVars>
      </dgm:prSet>
      <dgm:spPr/>
    </dgm:pt>
    <dgm:pt modelId="{C4DAA550-CD6E-405B-BE93-3DA59F3CC23B}" type="pres">
      <dgm:prSet presAssocID="{B010539F-8328-41D9-951C-F0C819D751EE}" presName="rootComposite" presStyleCnt="0"/>
      <dgm:spPr/>
    </dgm:pt>
    <dgm:pt modelId="{A8B2281C-D13D-4F71-A53A-FE664A3A1D2D}" type="pres">
      <dgm:prSet presAssocID="{B010539F-8328-41D9-951C-F0C819D751EE}" presName="rootText" presStyleLbl="node3" presStyleIdx="0" presStyleCnt="8">
        <dgm:presLayoutVars>
          <dgm:chPref val="3"/>
        </dgm:presLayoutVars>
      </dgm:prSet>
      <dgm:spPr/>
    </dgm:pt>
    <dgm:pt modelId="{93BDD1FD-146D-46DD-AA3D-C43174925525}" type="pres">
      <dgm:prSet presAssocID="{B010539F-8328-41D9-951C-F0C819D751EE}" presName="rootConnector" presStyleLbl="node3" presStyleIdx="0" presStyleCnt="8"/>
      <dgm:spPr/>
    </dgm:pt>
    <dgm:pt modelId="{EAE0D72E-5CE4-47CE-9689-1D100A9CCE02}" type="pres">
      <dgm:prSet presAssocID="{B010539F-8328-41D9-951C-F0C819D751EE}" presName="hierChild4" presStyleCnt="0"/>
      <dgm:spPr/>
    </dgm:pt>
    <dgm:pt modelId="{5E01E33E-BA56-4F6E-8F13-25FCFD7EA3B8}" type="pres">
      <dgm:prSet presAssocID="{B010539F-8328-41D9-951C-F0C819D751EE}" presName="hierChild5" presStyleCnt="0"/>
      <dgm:spPr/>
    </dgm:pt>
    <dgm:pt modelId="{63E88696-DE70-4B83-AA37-17D97238C764}" type="pres">
      <dgm:prSet presAssocID="{F6C99E44-C26D-4181-AC87-0F7B51CF98AE}" presName="Name37" presStyleLbl="parChTrans1D3" presStyleIdx="1" presStyleCnt="8"/>
      <dgm:spPr/>
    </dgm:pt>
    <dgm:pt modelId="{C6606359-9724-4018-9816-AD20B0B81C5B}" type="pres">
      <dgm:prSet presAssocID="{C442A495-7087-453F-BF0A-FA5F9AB3FE7D}" presName="hierRoot2" presStyleCnt="0">
        <dgm:presLayoutVars>
          <dgm:hierBranch val="init"/>
        </dgm:presLayoutVars>
      </dgm:prSet>
      <dgm:spPr/>
    </dgm:pt>
    <dgm:pt modelId="{32F41465-E5E6-4557-BE46-5FE2432A0866}" type="pres">
      <dgm:prSet presAssocID="{C442A495-7087-453F-BF0A-FA5F9AB3FE7D}" presName="rootComposite" presStyleCnt="0"/>
      <dgm:spPr/>
    </dgm:pt>
    <dgm:pt modelId="{7BBAA745-B2FB-4CBF-9037-3A31BBAB48D1}" type="pres">
      <dgm:prSet presAssocID="{C442A495-7087-453F-BF0A-FA5F9AB3FE7D}" presName="rootText" presStyleLbl="node3" presStyleIdx="1" presStyleCnt="8">
        <dgm:presLayoutVars>
          <dgm:chPref val="3"/>
        </dgm:presLayoutVars>
      </dgm:prSet>
      <dgm:spPr/>
    </dgm:pt>
    <dgm:pt modelId="{9AC68675-A299-4406-A319-7A87D5BA7431}" type="pres">
      <dgm:prSet presAssocID="{C442A495-7087-453F-BF0A-FA5F9AB3FE7D}" presName="rootConnector" presStyleLbl="node3" presStyleIdx="1" presStyleCnt="8"/>
      <dgm:spPr/>
    </dgm:pt>
    <dgm:pt modelId="{C743A190-C1B3-4B21-8BDB-7D63AF9274B4}" type="pres">
      <dgm:prSet presAssocID="{C442A495-7087-453F-BF0A-FA5F9AB3FE7D}" presName="hierChild4" presStyleCnt="0"/>
      <dgm:spPr/>
    </dgm:pt>
    <dgm:pt modelId="{26C0C121-D175-467E-AD24-8234F1F55C7E}" type="pres">
      <dgm:prSet presAssocID="{C442A495-7087-453F-BF0A-FA5F9AB3FE7D}" presName="hierChild5" presStyleCnt="0"/>
      <dgm:spPr/>
    </dgm:pt>
    <dgm:pt modelId="{64C23A3F-0975-4B01-A73C-38B729EDFDBF}" type="pres">
      <dgm:prSet presAssocID="{C23B504C-8D1C-4D64-AF51-5FF594817AFA}" presName="Name37" presStyleLbl="parChTrans1D3" presStyleIdx="2" presStyleCnt="8"/>
      <dgm:spPr/>
    </dgm:pt>
    <dgm:pt modelId="{B1142FFC-9F2E-48E0-A962-0E14B9049F24}" type="pres">
      <dgm:prSet presAssocID="{CD9C7CCC-D285-4E6C-8423-1D1B3380DD50}" presName="hierRoot2" presStyleCnt="0">
        <dgm:presLayoutVars>
          <dgm:hierBranch val="init"/>
        </dgm:presLayoutVars>
      </dgm:prSet>
      <dgm:spPr/>
    </dgm:pt>
    <dgm:pt modelId="{71BD6204-8179-4B40-AF1E-0F9158D2DFE4}" type="pres">
      <dgm:prSet presAssocID="{CD9C7CCC-D285-4E6C-8423-1D1B3380DD50}" presName="rootComposite" presStyleCnt="0"/>
      <dgm:spPr/>
    </dgm:pt>
    <dgm:pt modelId="{33A87F21-88D2-4507-B642-0B6368EDA1A6}" type="pres">
      <dgm:prSet presAssocID="{CD9C7CCC-D285-4E6C-8423-1D1B3380DD50}" presName="rootText" presStyleLbl="node3" presStyleIdx="2" presStyleCnt="8">
        <dgm:presLayoutVars>
          <dgm:chPref val="3"/>
        </dgm:presLayoutVars>
      </dgm:prSet>
      <dgm:spPr/>
    </dgm:pt>
    <dgm:pt modelId="{7E5FA67A-3F67-4B4F-B987-AF38AA161562}" type="pres">
      <dgm:prSet presAssocID="{CD9C7CCC-D285-4E6C-8423-1D1B3380DD50}" presName="rootConnector" presStyleLbl="node3" presStyleIdx="2" presStyleCnt="8"/>
      <dgm:spPr/>
    </dgm:pt>
    <dgm:pt modelId="{3A744E08-10E6-4FB4-B555-9FE1A4D74797}" type="pres">
      <dgm:prSet presAssocID="{CD9C7CCC-D285-4E6C-8423-1D1B3380DD50}" presName="hierChild4" presStyleCnt="0"/>
      <dgm:spPr/>
    </dgm:pt>
    <dgm:pt modelId="{909D34AA-6E6E-4FBE-A4BC-A65F8C644A2A}" type="pres">
      <dgm:prSet presAssocID="{CD9C7CCC-D285-4E6C-8423-1D1B3380DD50}" presName="hierChild5" presStyleCnt="0"/>
      <dgm:spPr/>
    </dgm:pt>
    <dgm:pt modelId="{3A7ABD37-1409-4B2D-95DE-B56BAB0A2293}" type="pres">
      <dgm:prSet presAssocID="{21806475-CAAB-4190-B396-672D9BE33151}" presName="hierChild5" presStyleCnt="0"/>
      <dgm:spPr/>
    </dgm:pt>
    <dgm:pt modelId="{36DE6F05-AD51-48B9-8D3A-B2E01F814CD0}" type="pres">
      <dgm:prSet presAssocID="{AEF80F26-8760-400F-BD76-C7DE18588B2A}" presName="Name37" presStyleLbl="parChTrans1D2" presStyleIdx="1" presStyleCnt="4"/>
      <dgm:spPr/>
    </dgm:pt>
    <dgm:pt modelId="{9D233628-FE76-43B4-8180-C15A4D3CE44D}" type="pres">
      <dgm:prSet presAssocID="{01D96C60-C68B-4063-A89D-650DA68C37CA}" presName="hierRoot2" presStyleCnt="0">
        <dgm:presLayoutVars>
          <dgm:hierBranch val="init"/>
        </dgm:presLayoutVars>
      </dgm:prSet>
      <dgm:spPr/>
    </dgm:pt>
    <dgm:pt modelId="{B01B8112-DE1D-4ADC-8BFE-14FCE259EA47}" type="pres">
      <dgm:prSet presAssocID="{01D96C60-C68B-4063-A89D-650DA68C37CA}" presName="rootComposite" presStyleCnt="0"/>
      <dgm:spPr/>
    </dgm:pt>
    <dgm:pt modelId="{49D589FF-543B-4820-AC74-356C2466C859}" type="pres">
      <dgm:prSet presAssocID="{01D96C60-C68B-4063-A89D-650DA68C37CA}" presName="rootText" presStyleLbl="node2" presStyleIdx="1" presStyleCnt="4">
        <dgm:presLayoutVars>
          <dgm:chPref val="3"/>
        </dgm:presLayoutVars>
      </dgm:prSet>
      <dgm:spPr/>
    </dgm:pt>
    <dgm:pt modelId="{59730DF5-4365-4318-A9B2-C5D1A86FC726}" type="pres">
      <dgm:prSet presAssocID="{01D96C60-C68B-4063-A89D-650DA68C37CA}" presName="rootConnector" presStyleLbl="node2" presStyleIdx="1" presStyleCnt="4"/>
      <dgm:spPr/>
    </dgm:pt>
    <dgm:pt modelId="{C7DD2A31-20CC-41DE-8527-E020ABD24ED2}" type="pres">
      <dgm:prSet presAssocID="{01D96C60-C68B-4063-A89D-650DA68C37CA}" presName="hierChild4" presStyleCnt="0"/>
      <dgm:spPr/>
    </dgm:pt>
    <dgm:pt modelId="{41EEAC54-DE7B-4E04-902C-38B157C7308B}" type="pres">
      <dgm:prSet presAssocID="{090F0FC5-F216-490D-9AA6-E657C6D49E87}" presName="Name37" presStyleLbl="parChTrans1D3" presStyleIdx="3" presStyleCnt="8"/>
      <dgm:spPr/>
    </dgm:pt>
    <dgm:pt modelId="{28B465FF-62F3-477D-9CAA-6A015FA0D8A1}" type="pres">
      <dgm:prSet presAssocID="{45B59483-EF7C-4508-9461-767C33B62B8D}" presName="hierRoot2" presStyleCnt="0">
        <dgm:presLayoutVars>
          <dgm:hierBranch val="init"/>
        </dgm:presLayoutVars>
      </dgm:prSet>
      <dgm:spPr/>
    </dgm:pt>
    <dgm:pt modelId="{D31BD2C0-C71E-45BD-9DE5-0679FA574FDA}" type="pres">
      <dgm:prSet presAssocID="{45B59483-EF7C-4508-9461-767C33B62B8D}" presName="rootComposite" presStyleCnt="0"/>
      <dgm:spPr/>
    </dgm:pt>
    <dgm:pt modelId="{53D62860-0F62-46E4-A654-EC9365BC2E8C}" type="pres">
      <dgm:prSet presAssocID="{45B59483-EF7C-4508-9461-767C33B62B8D}" presName="rootText" presStyleLbl="node3" presStyleIdx="3" presStyleCnt="8">
        <dgm:presLayoutVars>
          <dgm:chPref val="3"/>
        </dgm:presLayoutVars>
      </dgm:prSet>
      <dgm:spPr/>
    </dgm:pt>
    <dgm:pt modelId="{6E0D7860-E4FC-4784-83F3-79E01434EF28}" type="pres">
      <dgm:prSet presAssocID="{45B59483-EF7C-4508-9461-767C33B62B8D}" presName="rootConnector" presStyleLbl="node3" presStyleIdx="3" presStyleCnt="8"/>
      <dgm:spPr/>
    </dgm:pt>
    <dgm:pt modelId="{DB5D39BC-0BC5-4DC8-A33B-60A300B8731C}" type="pres">
      <dgm:prSet presAssocID="{45B59483-EF7C-4508-9461-767C33B62B8D}" presName="hierChild4" presStyleCnt="0"/>
      <dgm:spPr/>
    </dgm:pt>
    <dgm:pt modelId="{B3D3E01C-A43F-45D2-A913-6EA63B6CB555}" type="pres">
      <dgm:prSet presAssocID="{45B59483-EF7C-4508-9461-767C33B62B8D}" presName="hierChild5" presStyleCnt="0"/>
      <dgm:spPr/>
    </dgm:pt>
    <dgm:pt modelId="{2112CE32-A7BF-42D9-AAB4-7DA5E33179D5}" type="pres">
      <dgm:prSet presAssocID="{571B0517-1FCC-47A4-89E6-B3F35A9B8571}" presName="Name37" presStyleLbl="parChTrans1D3" presStyleIdx="4" presStyleCnt="8"/>
      <dgm:spPr/>
    </dgm:pt>
    <dgm:pt modelId="{34DA0E8C-4818-4BD4-8A2D-E9F3C16E5B6C}" type="pres">
      <dgm:prSet presAssocID="{D1257268-6ACB-4338-AB30-E46FC2117F7B}" presName="hierRoot2" presStyleCnt="0">
        <dgm:presLayoutVars>
          <dgm:hierBranch val="init"/>
        </dgm:presLayoutVars>
      </dgm:prSet>
      <dgm:spPr/>
    </dgm:pt>
    <dgm:pt modelId="{0415D7F9-AC44-43E1-A128-77CDFB21CD0F}" type="pres">
      <dgm:prSet presAssocID="{D1257268-6ACB-4338-AB30-E46FC2117F7B}" presName="rootComposite" presStyleCnt="0"/>
      <dgm:spPr/>
    </dgm:pt>
    <dgm:pt modelId="{6E79119B-02C6-460C-B821-65906AD19570}" type="pres">
      <dgm:prSet presAssocID="{D1257268-6ACB-4338-AB30-E46FC2117F7B}" presName="rootText" presStyleLbl="node3" presStyleIdx="4" presStyleCnt="8">
        <dgm:presLayoutVars>
          <dgm:chPref val="3"/>
        </dgm:presLayoutVars>
      </dgm:prSet>
      <dgm:spPr/>
    </dgm:pt>
    <dgm:pt modelId="{A8DEF369-93D4-4032-BF23-77DB0C288D52}" type="pres">
      <dgm:prSet presAssocID="{D1257268-6ACB-4338-AB30-E46FC2117F7B}" presName="rootConnector" presStyleLbl="node3" presStyleIdx="4" presStyleCnt="8"/>
      <dgm:spPr/>
    </dgm:pt>
    <dgm:pt modelId="{1DCE68EA-E66C-4714-BA51-733E2ADBAE77}" type="pres">
      <dgm:prSet presAssocID="{D1257268-6ACB-4338-AB30-E46FC2117F7B}" presName="hierChild4" presStyleCnt="0"/>
      <dgm:spPr/>
    </dgm:pt>
    <dgm:pt modelId="{56DF1F3B-53A3-4E27-9D9B-C9790A5D0152}" type="pres">
      <dgm:prSet presAssocID="{D1257268-6ACB-4338-AB30-E46FC2117F7B}" presName="hierChild5" presStyleCnt="0"/>
      <dgm:spPr/>
    </dgm:pt>
    <dgm:pt modelId="{CDBACD16-8390-4A13-8500-4FD85605BE7D}" type="pres">
      <dgm:prSet presAssocID="{1A143C92-F536-421B-844F-9B2510A74FE7}" presName="Name37" presStyleLbl="parChTrans1D3" presStyleIdx="5" presStyleCnt="8"/>
      <dgm:spPr/>
    </dgm:pt>
    <dgm:pt modelId="{D26D861D-5056-4786-A8B1-414C387BEC34}" type="pres">
      <dgm:prSet presAssocID="{9DF08A55-0FB2-4DB1-8EF7-7D929B29E540}" presName="hierRoot2" presStyleCnt="0">
        <dgm:presLayoutVars>
          <dgm:hierBranch val="init"/>
        </dgm:presLayoutVars>
      </dgm:prSet>
      <dgm:spPr/>
    </dgm:pt>
    <dgm:pt modelId="{97ECFA72-8F79-4F51-B2D9-0FDD51797B8E}" type="pres">
      <dgm:prSet presAssocID="{9DF08A55-0FB2-4DB1-8EF7-7D929B29E540}" presName="rootComposite" presStyleCnt="0"/>
      <dgm:spPr/>
    </dgm:pt>
    <dgm:pt modelId="{6B90C68D-B29A-4067-83FF-EA4533A5A802}" type="pres">
      <dgm:prSet presAssocID="{9DF08A55-0FB2-4DB1-8EF7-7D929B29E540}" presName="rootText" presStyleLbl="node3" presStyleIdx="5" presStyleCnt="8">
        <dgm:presLayoutVars>
          <dgm:chPref val="3"/>
        </dgm:presLayoutVars>
      </dgm:prSet>
      <dgm:spPr/>
    </dgm:pt>
    <dgm:pt modelId="{7C6080E3-A0F8-48CF-BEA7-80420F84766F}" type="pres">
      <dgm:prSet presAssocID="{9DF08A55-0FB2-4DB1-8EF7-7D929B29E540}" presName="rootConnector" presStyleLbl="node3" presStyleIdx="5" presStyleCnt="8"/>
      <dgm:spPr/>
    </dgm:pt>
    <dgm:pt modelId="{7FC649CC-7459-464A-A6F1-5F9896485D13}" type="pres">
      <dgm:prSet presAssocID="{9DF08A55-0FB2-4DB1-8EF7-7D929B29E540}" presName="hierChild4" presStyleCnt="0"/>
      <dgm:spPr/>
    </dgm:pt>
    <dgm:pt modelId="{485C58AF-6BBD-42B9-B3F4-BEF5F8F65CCA}" type="pres">
      <dgm:prSet presAssocID="{9DF08A55-0FB2-4DB1-8EF7-7D929B29E540}" presName="hierChild5" presStyleCnt="0"/>
      <dgm:spPr/>
    </dgm:pt>
    <dgm:pt modelId="{CB646991-CB4E-485C-8F03-6694DFF85E00}" type="pres">
      <dgm:prSet presAssocID="{B32FBC66-B47C-4E4B-B84B-AC862B7ACBAF}" presName="Name37" presStyleLbl="parChTrans1D3" presStyleIdx="6" presStyleCnt="8"/>
      <dgm:spPr/>
    </dgm:pt>
    <dgm:pt modelId="{2B054D75-0BE9-4929-BA36-CA610D07E3CC}" type="pres">
      <dgm:prSet presAssocID="{2C672AC7-BDCD-4FCF-882F-47869717764A}" presName="hierRoot2" presStyleCnt="0">
        <dgm:presLayoutVars>
          <dgm:hierBranch val="init"/>
        </dgm:presLayoutVars>
      </dgm:prSet>
      <dgm:spPr/>
    </dgm:pt>
    <dgm:pt modelId="{9567E52D-C0D9-41FD-9332-1EA0EA0DD4BB}" type="pres">
      <dgm:prSet presAssocID="{2C672AC7-BDCD-4FCF-882F-47869717764A}" presName="rootComposite" presStyleCnt="0"/>
      <dgm:spPr/>
    </dgm:pt>
    <dgm:pt modelId="{8BF34699-7AC1-4751-8AA6-496714D86F3B}" type="pres">
      <dgm:prSet presAssocID="{2C672AC7-BDCD-4FCF-882F-47869717764A}" presName="rootText" presStyleLbl="node3" presStyleIdx="6" presStyleCnt="8">
        <dgm:presLayoutVars>
          <dgm:chPref val="3"/>
        </dgm:presLayoutVars>
      </dgm:prSet>
      <dgm:spPr/>
    </dgm:pt>
    <dgm:pt modelId="{BCD3728C-B001-4989-AF93-3A15456CCEAB}" type="pres">
      <dgm:prSet presAssocID="{2C672AC7-BDCD-4FCF-882F-47869717764A}" presName="rootConnector" presStyleLbl="node3" presStyleIdx="6" presStyleCnt="8"/>
      <dgm:spPr/>
    </dgm:pt>
    <dgm:pt modelId="{57183790-73DC-4825-A2C0-F43E04DD4579}" type="pres">
      <dgm:prSet presAssocID="{2C672AC7-BDCD-4FCF-882F-47869717764A}" presName="hierChild4" presStyleCnt="0"/>
      <dgm:spPr/>
    </dgm:pt>
    <dgm:pt modelId="{3C0E7B71-C2A1-486B-8B26-C7D4841543A6}" type="pres">
      <dgm:prSet presAssocID="{2C672AC7-BDCD-4FCF-882F-47869717764A}" presName="hierChild5" presStyleCnt="0"/>
      <dgm:spPr/>
    </dgm:pt>
    <dgm:pt modelId="{7EC21515-515F-44FD-B384-F80A2F55AD21}" type="pres">
      <dgm:prSet presAssocID="{01D96C60-C68B-4063-A89D-650DA68C37CA}" presName="hierChild5" presStyleCnt="0"/>
      <dgm:spPr/>
    </dgm:pt>
    <dgm:pt modelId="{393A6288-8BD5-4188-918E-CB96C03B32B9}" type="pres">
      <dgm:prSet presAssocID="{BA66B0FC-28A7-49E4-838C-EFE526BC5049}" presName="Name37" presStyleLbl="parChTrans1D2" presStyleIdx="2" presStyleCnt="4"/>
      <dgm:spPr/>
    </dgm:pt>
    <dgm:pt modelId="{45957093-358D-4CB5-A2ED-E4B1888D1FD4}" type="pres">
      <dgm:prSet presAssocID="{3F4EF8BD-D6CC-44C5-BB44-DE084DF39AD5}" presName="hierRoot2" presStyleCnt="0">
        <dgm:presLayoutVars>
          <dgm:hierBranch val="init"/>
        </dgm:presLayoutVars>
      </dgm:prSet>
      <dgm:spPr/>
    </dgm:pt>
    <dgm:pt modelId="{981F53AB-4A82-490E-96A9-0B95C510EFC1}" type="pres">
      <dgm:prSet presAssocID="{3F4EF8BD-D6CC-44C5-BB44-DE084DF39AD5}" presName="rootComposite" presStyleCnt="0"/>
      <dgm:spPr/>
    </dgm:pt>
    <dgm:pt modelId="{BDB13DE3-58FA-495F-AAF6-E35B5DD682AA}" type="pres">
      <dgm:prSet presAssocID="{3F4EF8BD-D6CC-44C5-BB44-DE084DF39AD5}" presName="rootText" presStyleLbl="node2" presStyleIdx="2" presStyleCnt="4">
        <dgm:presLayoutVars>
          <dgm:chPref val="3"/>
        </dgm:presLayoutVars>
      </dgm:prSet>
      <dgm:spPr/>
    </dgm:pt>
    <dgm:pt modelId="{ACB92EC3-746B-4B41-BFA5-AFDA74B2BD92}" type="pres">
      <dgm:prSet presAssocID="{3F4EF8BD-D6CC-44C5-BB44-DE084DF39AD5}" presName="rootConnector" presStyleLbl="node2" presStyleIdx="2" presStyleCnt="4"/>
      <dgm:spPr/>
    </dgm:pt>
    <dgm:pt modelId="{A048E48A-C39D-4B29-B493-EB9695D013BE}" type="pres">
      <dgm:prSet presAssocID="{3F4EF8BD-D6CC-44C5-BB44-DE084DF39AD5}" presName="hierChild4" presStyleCnt="0"/>
      <dgm:spPr/>
    </dgm:pt>
    <dgm:pt modelId="{2E5826C3-74F8-40CE-8DEB-222BC4C3B655}" type="pres">
      <dgm:prSet presAssocID="{077D623C-EF0B-4523-8429-D64C58247D8C}" presName="Name37" presStyleLbl="parChTrans1D3" presStyleIdx="7" presStyleCnt="8"/>
      <dgm:spPr/>
    </dgm:pt>
    <dgm:pt modelId="{E8129ED0-9586-4EC5-8D86-B34BB1197FD8}" type="pres">
      <dgm:prSet presAssocID="{1F673CB5-07DE-480F-8230-BBE44836A579}" presName="hierRoot2" presStyleCnt="0">
        <dgm:presLayoutVars>
          <dgm:hierBranch val="init"/>
        </dgm:presLayoutVars>
      </dgm:prSet>
      <dgm:spPr/>
    </dgm:pt>
    <dgm:pt modelId="{B248E0B8-7663-497D-9CBF-9516F8CAAE0E}" type="pres">
      <dgm:prSet presAssocID="{1F673CB5-07DE-480F-8230-BBE44836A579}" presName="rootComposite" presStyleCnt="0"/>
      <dgm:spPr/>
    </dgm:pt>
    <dgm:pt modelId="{DE4279C9-1C87-4019-AE59-7C5BE30163F0}" type="pres">
      <dgm:prSet presAssocID="{1F673CB5-07DE-480F-8230-BBE44836A579}" presName="rootText" presStyleLbl="node3" presStyleIdx="7" presStyleCnt="8">
        <dgm:presLayoutVars>
          <dgm:chPref val="3"/>
        </dgm:presLayoutVars>
      </dgm:prSet>
      <dgm:spPr/>
    </dgm:pt>
    <dgm:pt modelId="{D89B0803-742D-40C9-B20E-B1927348DF61}" type="pres">
      <dgm:prSet presAssocID="{1F673CB5-07DE-480F-8230-BBE44836A579}" presName="rootConnector" presStyleLbl="node3" presStyleIdx="7" presStyleCnt="8"/>
      <dgm:spPr/>
    </dgm:pt>
    <dgm:pt modelId="{9954933D-F4FA-4359-851A-6FFE1567C479}" type="pres">
      <dgm:prSet presAssocID="{1F673CB5-07DE-480F-8230-BBE44836A579}" presName="hierChild4" presStyleCnt="0"/>
      <dgm:spPr/>
    </dgm:pt>
    <dgm:pt modelId="{D640D2A4-268D-4E09-A787-CFB4DAAC349A}" type="pres">
      <dgm:prSet presAssocID="{1F673CB5-07DE-480F-8230-BBE44836A579}" presName="hierChild5" presStyleCnt="0"/>
      <dgm:spPr/>
    </dgm:pt>
    <dgm:pt modelId="{A584136C-8045-442D-BF4D-338C26ED4F4D}" type="pres">
      <dgm:prSet presAssocID="{3F4EF8BD-D6CC-44C5-BB44-DE084DF39AD5}" presName="hierChild5" presStyleCnt="0"/>
      <dgm:spPr/>
    </dgm:pt>
    <dgm:pt modelId="{1D980E6E-B46D-4E03-88B2-E02A2A287472}" type="pres">
      <dgm:prSet presAssocID="{AA16395D-6BC7-4DA3-977A-601C0611E4B0}" presName="Name37" presStyleLbl="parChTrans1D2" presStyleIdx="3" presStyleCnt="4"/>
      <dgm:spPr/>
    </dgm:pt>
    <dgm:pt modelId="{A1C50228-F53A-4A03-9CA1-51B38541F574}" type="pres">
      <dgm:prSet presAssocID="{7BDA31F9-93AD-47F9-BC78-6EA4EEDF8322}" presName="hierRoot2" presStyleCnt="0">
        <dgm:presLayoutVars>
          <dgm:hierBranch val="init"/>
        </dgm:presLayoutVars>
      </dgm:prSet>
      <dgm:spPr/>
    </dgm:pt>
    <dgm:pt modelId="{679DA0B8-F67E-4318-BF6C-CC9DA67DB4D1}" type="pres">
      <dgm:prSet presAssocID="{7BDA31F9-93AD-47F9-BC78-6EA4EEDF8322}" presName="rootComposite" presStyleCnt="0"/>
      <dgm:spPr/>
    </dgm:pt>
    <dgm:pt modelId="{11320161-BD2C-4453-B30C-27FC7C59825D}" type="pres">
      <dgm:prSet presAssocID="{7BDA31F9-93AD-47F9-BC78-6EA4EEDF8322}" presName="rootText" presStyleLbl="node2" presStyleIdx="3" presStyleCnt="4">
        <dgm:presLayoutVars>
          <dgm:chPref val="3"/>
        </dgm:presLayoutVars>
      </dgm:prSet>
      <dgm:spPr/>
    </dgm:pt>
    <dgm:pt modelId="{A640C17B-44F1-49F0-AEAD-D69BA697D9F8}" type="pres">
      <dgm:prSet presAssocID="{7BDA31F9-93AD-47F9-BC78-6EA4EEDF8322}" presName="rootConnector" presStyleLbl="node2" presStyleIdx="3" presStyleCnt="4"/>
      <dgm:spPr/>
    </dgm:pt>
    <dgm:pt modelId="{C7F1BFC8-2312-4C1E-BC4C-BCE04CEC634D}" type="pres">
      <dgm:prSet presAssocID="{7BDA31F9-93AD-47F9-BC78-6EA4EEDF8322}" presName="hierChild4" presStyleCnt="0"/>
      <dgm:spPr/>
    </dgm:pt>
    <dgm:pt modelId="{113B750E-B8C1-4847-9EBE-E3AC6EE91AFE}" type="pres">
      <dgm:prSet presAssocID="{7BDA31F9-93AD-47F9-BC78-6EA4EEDF8322}" presName="hierChild5" presStyleCnt="0"/>
      <dgm:spPr/>
    </dgm:pt>
    <dgm:pt modelId="{15E37B8B-5370-467F-A52A-712A4D22A1CD}" type="pres">
      <dgm:prSet presAssocID="{D88D42FA-F5C0-4D49-9930-43E036F24C03}" presName="hierChild3" presStyleCnt="0"/>
      <dgm:spPr/>
    </dgm:pt>
  </dgm:ptLst>
  <dgm:cxnLst>
    <dgm:cxn modelId="{C16E9C01-CCC1-440D-8E3C-0181EA17516B}" type="presOf" srcId="{2C672AC7-BDCD-4FCF-882F-47869717764A}" destId="{BCD3728C-B001-4989-AF93-3A15456CCEAB}" srcOrd="1" destOrd="0" presId="urn:microsoft.com/office/officeart/2005/8/layout/orgChart1"/>
    <dgm:cxn modelId="{28C2CF0B-D0F2-4E3C-B074-99FA4DC153EF}" srcId="{01D96C60-C68B-4063-A89D-650DA68C37CA}" destId="{2C672AC7-BDCD-4FCF-882F-47869717764A}" srcOrd="3" destOrd="0" parTransId="{B32FBC66-B47C-4E4B-B84B-AC862B7ACBAF}" sibTransId="{24FA9343-282E-4256-BEA4-544A3F16030F}"/>
    <dgm:cxn modelId="{CB873412-207E-44A3-8E6F-37F82D049D64}" type="presOf" srcId="{BA66B0FC-28A7-49E4-838C-EFE526BC5049}" destId="{393A6288-8BD5-4188-918E-CB96C03B32B9}" srcOrd="0" destOrd="0" presId="urn:microsoft.com/office/officeart/2005/8/layout/orgChart1"/>
    <dgm:cxn modelId="{18604712-1FFB-4167-A4CE-D294712230AF}" type="presOf" srcId="{D88D42FA-F5C0-4D49-9930-43E036F24C03}" destId="{B015CE02-86EE-4854-A151-E21B17E93921}" srcOrd="0" destOrd="0" presId="urn:microsoft.com/office/officeart/2005/8/layout/orgChart1"/>
    <dgm:cxn modelId="{35147E19-D057-464D-83A2-D75F070D91A4}" type="presOf" srcId="{3F4EF8BD-D6CC-44C5-BB44-DE084DF39AD5}" destId="{ACB92EC3-746B-4B41-BFA5-AFDA74B2BD92}" srcOrd="1" destOrd="0" presId="urn:microsoft.com/office/officeart/2005/8/layout/orgChart1"/>
    <dgm:cxn modelId="{A9C0AE1A-BF56-4B9A-984D-6B47FECB4CDD}" type="presOf" srcId="{090F0FC5-F216-490D-9AA6-E657C6D49E87}" destId="{41EEAC54-DE7B-4E04-902C-38B157C7308B}" srcOrd="0" destOrd="0" presId="urn:microsoft.com/office/officeart/2005/8/layout/orgChart1"/>
    <dgm:cxn modelId="{0694D321-7079-43B1-86AF-A6CA24EA57D9}" type="presOf" srcId="{01D96C60-C68B-4063-A89D-650DA68C37CA}" destId="{49D589FF-543B-4820-AC74-356C2466C859}" srcOrd="0" destOrd="0" presId="urn:microsoft.com/office/officeart/2005/8/layout/orgChart1"/>
    <dgm:cxn modelId="{2B86E222-7415-447E-AF0E-F2D25822A621}" type="presOf" srcId="{B010539F-8328-41D9-951C-F0C819D751EE}" destId="{A8B2281C-D13D-4F71-A53A-FE664A3A1D2D}" srcOrd="0" destOrd="0" presId="urn:microsoft.com/office/officeart/2005/8/layout/orgChart1"/>
    <dgm:cxn modelId="{BD7FF128-DD36-477D-B3E7-4B6AC302550A}" type="presOf" srcId="{D1257268-6ACB-4338-AB30-E46FC2117F7B}" destId="{A8DEF369-93D4-4032-BF23-77DB0C288D52}" srcOrd="1" destOrd="0" presId="urn:microsoft.com/office/officeart/2005/8/layout/orgChart1"/>
    <dgm:cxn modelId="{02FAA529-2C01-49DF-816E-09C7F97CFCB8}" type="presOf" srcId="{F6C99E44-C26D-4181-AC87-0F7B51CF98AE}" destId="{63E88696-DE70-4B83-AA37-17D97238C764}" srcOrd="0" destOrd="0" presId="urn:microsoft.com/office/officeart/2005/8/layout/orgChart1"/>
    <dgm:cxn modelId="{CEB88F32-0CBF-4294-B0B7-1CE200024DE0}" srcId="{21806475-CAAB-4190-B396-672D9BE33151}" destId="{CD9C7CCC-D285-4E6C-8423-1D1B3380DD50}" srcOrd="2" destOrd="0" parTransId="{C23B504C-8D1C-4D64-AF51-5FF594817AFA}" sibTransId="{333FF25F-9DBA-416C-A031-6C5CEAD43BB4}"/>
    <dgm:cxn modelId="{B268B637-D1DD-4CC8-B6ED-E871BCB15499}" type="presOf" srcId="{D1257268-6ACB-4338-AB30-E46FC2117F7B}" destId="{6E79119B-02C6-460C-B821-65906AD19570}" srcOrd="0" destOrd="0" presId="urn:microsoft.com/office/officeart/2005/8/layout/orgChart1"/>
    <dgm:cxn modelId="{8DCD083A-DA1E-4C22-AB37-FC0589C51505}" type="presOf" srcId="{21806475-CAAB-4190-B396-672D9BE33151}" destId="{9FD6734E-6265-466A-B3D6-E4E950F617E7}" srcOrd="0" destOrd="0" presId="urn:microsoft.com/office/officeart/2005/8/layout/orgChart1"/>
    <dgm:cxn modelId="{2D771A3E-180E-4597-A8CB-0960ECF0773A}" type="presOf" srcId="{C23B504C-8D1C-4D64-AF51-5FF594817AFA}" destId="{64C23A3F-0975-4B01-A73C-38B729EDFDBF}" srcOrd="0" destOrd="0" presId="urn:microsoft.com/office/officeart/2005/8/layout/orgChart1"/>
    <dgm:cxn modelId="{50ADE63F-3311-4B46-9521-E684A0073E7C}" type="presOf" srcId="{B010539F-8328-41D9-951C-F0C819D751EE}" destId="{93BDD1FD-146D-46DD-AA3D-C43174925525}" srcOrd="1" destOrd="0" presId="urn:microsoft.com/office/officeart/2005/8/layout/orgChart1"/>
    <dgm:cxn modelId="{58E8C742-6860-4E8E-B3D0-FCAF603648DB}" srcId="{3F4EF8BD-D6CC-44C5-BB44-DE084DF39AD5}" destId="{1F673CB5-07DE-480F-8230-BBE44836A579}" srcOrd="0" destOrd="0" parTransId="{077D623C-EF0B-4523-8429-D64C58247D8C}" sibTransId="{55299C04-89DF-4850-801A-5C722393D45A}"/>
    <dgm:cxn modelId="{4B1A5364-F328-40A7-9950-338A9B0AD6AA}" type="presOf" srcId="{CD9C7CCC-D285-4E6C-8423-1D1B3380DD50}" destId="{33A87F21-88D2-4507-B642-0B6368EDA1A6}" srcOrd="0" destOrd="0" presId="urn:microsoft.com/office/officeart/2005/8/layout/orgChart1"/>
    <dgm:cxn modelId="{CB80014A-25FE-447F-B717-212A268A6B97}" srcId="{D88D42FA-F5C0-4D49-9930-43E036F24C03}" destId="{7BDA31F9-93AD-47F9-BC78-6EA4EEDF8322}" srcOrd="3" destOrd="0" parTransId="{AA16395D-6BC7-4DA3-977A-601C0611E4B0}" sibTransId="{7CAA3632-1D0A-4CAD-A6EB-887CF6668E05}"/>
    <dgm:cxn modelId="{43D6764B-FDE3-4D16-8395-66EB553D52B8}" type="presOf" srcId="{CD9C7CCC-D285-4E6C-8423-1D1B3380DD50}" destId="{7E5FA67A-3F67-4B4F-B987-AF38AA161562}" srcOrd="1" destOrd="0" presId="urn:microsoft.com/office/officeart/2005/8/layout/orgChart1"/>
    <dgm:cxn modelId="{8C4C3C6C-6AF7-48FB-8E3B-14DA4066A01B}" srcId="{21806475-CAAB-4190-B396-672D9BE33151}" destId="{C442A495-7087-453F-BF0A-FA5F9AB3FE7D}" srcOrd="1" destOrd="0" parTransId="{F6C99E44-C26D-4181-AC87-0F7B51CF98AE}" sibTransId="{48EB1FD8-C37D-4886-BF68-BA2274E6D142}"/>
    <dgm:cxn modelId="{D2FAD26E-F0F9-43AC-82CC-F2376F8FC7BA}" type="presOf" srcId="{01D96C60-C68B-4063-A89D-650DA68C37CA}" destId="{59730DF5-4365-4318-A9B2-C5D1A86FC726}" srcOrd="1" destOrd="0" presId="urn:microsoft.com/office/officeart/2005/8/layout/orgChart1"/>
    <dgm:cxn modelId="{7525D851-4972-4DF6-9DA2-01102641E6ED}" srcId="{DBA3CA36-0BAF-4C30-8607-3E6B5E57B07D}" destId="{D88D42FA-F5C0-4D49-9930-43E036F24C03}" srcOrd="0" destOrd="0" parTransId="{D8125127-D58A-462F-B69D-8A941C691C42}" sibTransId="{43333929-390F-47B0-8E24-F568B6A5AD37}"/>
    <dgm:cxn modelId="{982C0354-9AF5-4172-8315-F27C49002F5D}" type="presOf" srcId="{1F673CB5-07DE-480F-8230-BBE44836A579}" destId="{D89B0803-742D-40C9-B20E-B1927348DF61}" srcOrd="1" destOrd="0" presId="urn:microsoft.com/office/officeart/2005/8/layout/orgChart1"/>
    <dgm:cxn modelId="{1B07707A-0A2F-48F0-AD52-50A11086ACF0}" srcId="{01D96C60-C68B-4063-A89D-650DA68C37CA}" destId="{D1257268-6ACB-4338-AB30-E46FC2117F7B}" srcOrd="1" destOrd="0" parTransId="{571B0517-1FCC-47A4-89E6-B3F35A9B8571}" sibTransId="{489D5959-884F-4CA8-8BBC-9575EF65A9D1}"/>
    <dgm:cxn modelId="{346F585A-AB6D-4D36-89B7-024B2193A030}" srcId="{01D96C60-C68B-4063-A89D-650DA68C37CA}" destId="{45B59483-EF7C-4508-9461-767C33B62B8D}" srcOrd="0" destOrd="0" parTransId="{090F0FC5-F216-490D-9AA6-E657C6D49E87}" sibTransId="{B970E8CE-6331-4E71-84D4-392201792E0F}"/>
    <dgm:cxn modelId="{1E65887E-8D5F-4B62-98CA-B981E9BCAE49}" srcId="{D88D42FA-F5C0-4D49-9930-43E036F24C03}" destId="{3F4EF8BD-D6CC-44C5-BB44-DE084DF39AD5}" srcOrd="2" destOrd="0" parTransId="{BA66B0FC-28A7-49E4-838C-EFE526BC5049}" sibTransId="{ED1F7A66-2449-4133-B700-45F28D181825}"/>
    <dgm:cxn modelId="{FE314181-4DC7-4DCE-B3CC-39900896267B}" type="presOf" srcId="{AA16395D-6BC7-4DA3-977A-601C0611E4B0}" destId="{1D980E6E-B46D-4E03-88B2-E02A2A287472}" srcOrd="0" destOrd="0" presId="urn:microsoft.com/office/officeart/2005/8/layout/orgChart1"/>
    <dgm:cxn modelId="{9BC85286-0B25-4410-AE95-5E5C7960B68E}" type="presOf" srcId="{1F673CB5-07DE-480F-8230-BBE44836A579}" destId="{DE4279C9-1C87-4019-AE59-7C5BE30163F0}" srcOrd="0" destOrd="0" presId="urn:microsoft.com/office/officeart/2005/8/layout/orgChart1"/>
    <dgm:cxn modelId="{F221088B-4C46-44BE-887D-42E2A82EDB05}" type="presOf" srcId="{D88D42FA-F5C0-4D49-9930-43E036F24C03}" destId="{94A0A990-9736-40E6-91B7-C08AE5178DD3}" srcOrd="1" destOrd="0" presId="urn:microsoft.com/office/officeart/2005/8/layout/orgChart1"/>
    <dgm:cxn modelId="{5C84118B-39ED-481A-BAC1-3925F8423AAD}" type="presOf" srcId="{571B0517-1FCC-47A4-89E6-B3F35A9B8571}" destId="{2112CE32-A7BF-42D9-AAB4-7DA5E33179D5}" srcOrd="0" destOrd="0" presId="urn:microsoft.com/office/officeart/2005/8/layout/orgChart1"/>
    <dgm:cxn modelId="{56145393-759C-4D5B-8C83-74838069F28C}" type="presOf" srcId="{077D623C-EF0B-4523-8429-D64C58247D8C}" destId="{2E5826C3-74F8-40CE-8DEB-222BC4C3B655}" srcOrd="0" destOrd="0" presId="urn:microsoft.com/office/officeart/2005/8/layout/orgChart1"/>
    <dgm:cxn modelId="{15B1D295-2599-4D2E-BED4-FF670D12AED8}" srcId="{D88D42FA-F5C0-4D49-9930-43E036F24C03}" destId="{21806475-CAAB-4190-B396-672D9BE33151}" srcOrd="0" destOrd="0" parTransId="{BDF08C5C-12B6-422D-BB81-F53A41C54380}" sibTransId="{E5EE1B8A-7B8D-43FD-B60E-A90AB2509E6B}"/>
    <dgm:cxn modelId="{04DA30A8-BAA0-4F52-9C3A-545085DC6D09}" type="presOf" srcId="{BDF08C5C-12B6-422D-BB81-F53A41C54380}" destId="{9C90494C-0275-4142-BE6A-922AF4637420}" srcOrd="0" destOrd="0" presId="urn:microsoft.com/office/officeart/2005/8/layout/orgChart1"/>
    <dgm:cxn modelId="{4BA2E2AC-62C4-465D-A4FA-4DC923EBEA4A}" type="presOf" srcId="{45B59483-EF7C-4508-9461-767C33B62B8D}" destId="{53D62860-0F62-46E4-A654-EC9365BC2E8C}" srcOrd="0" destOrd="0" presId="urn:microsoft.com/office/officeart/2005/8/layout/orgChart1"/>
    <dgm:cxn modelId="{1ACC74AD-7862-4D02-A9C5-0AC91B7D9858}" srcId="{D88D42FA-F5C0-4D49-9930-43E036F24C03}" destId="{01D96C60-C68B-4063-A89D-650DA68C37CA}" srcOrd="1" destOrd="0" parTransId="{AEF80F26-8760-400F-BD76-C7DE18588B2A}" sibTransId="{FBD77600-585A-448F-8AAA-D6ED3B7FB57D}"/>
    <dgm:cxn modelId="{C59373BB-30A0-4668-9A57-6BA82A79A3CD}" type="presOf" srcId="{AEF80F26-8760-400F-BD76-C7DE18588B2A}" destId="{36DE6F05-AD51-48B9-8D3A-B2E01F814CD0}" srcOrd="0" destOrd="0" presId="urn:microsoft.com/office/officeart/2005/8/layout/orgChart1"/>
    <dgm:cxn modelId="{90614CC2-9942-41B9-86AD-79357D38FA3E}" type="presOf" srcId="{19AB3172-8CC3-4792-BAB2-2D3237400000}" destId="{458F0AF4-4108-4466-8BD3-0C70C7E6A81A}" srcOrd="0" destOrd="0" presId="urn:microsoft.com/office/officeart/2005/8/layout/orgChart1"/>
    <dgm:cxn modelId="{15CE49CA-282B-428D-9E3F-E85C6CDB006A}" type="presOf" srcId="{9DF08A55-0FB2-4DB1-8EF7-7D929B29E540}" destId="{6B90C68D-B29A-4067-83FF-EA4533A5A802}" srcOrd="0" destOrd="0" presId="urn:microsoft.com/office/officeart/2005/8/layout/orgChart1"/>
    <dgm:cxn modelId="{3870DAD5-AC7E-4B56-BE4D-1DB0E4AF04AE}" type="presOf" srcId="{45B59483-EF7C-4508-9461-767C33B62B8D}" destId="{6E0D7860-E4FC-4784-83F3-79E01434EF28}" srcOrd="1" destOrd="0" presId="urn:microsoft.com/office/officeart/2005/8/layout/orgChart1"/>
    <dgm:cxn modelId="{DCBFFCD8-D508-40B0-8488-FD83FC3317C9}" type="presOf" srcId="{C442A495-7087-453F-BF0A-FA5F9AB3FE7D}" destId="{9AC68675-A299-4406-A319-7A87D5BA7431}" srcOrd="1" destOrd="0" presId="urn:microsoft.com/office/officeart/2005/8/layout/orgChart1"/>
    <dgm:cxn modelId="{8D8296D9-594C-46F6-BABF-A5F4074E0C06}" type="presOf" srcId="{21806475-CAAB-4190-B396-672D9BE33151}" destId="{991E95C1-B830-4D93-9950-4BCCBDBF74F8}" srcOrd="1" destOrd="0" presId="urn:microsoft.com/office/officeart/2005/8/layout/orgChart1"/>
    <dgm:cxn modelId="{015324DE-D838-4BA9-BA37-78D9C3341642}" type="presOf" srcId="{7BDA31F9-93AD-47F9-BC78-6EA4EEDF8322}" destId="{A640C17B-44F1-49F0-AEAD-D69BA697D9F8}" srcOrd="1" destOrd="0" presId="urn:microsoft.com/office/officeart/2005/8/layout/orgChart1"/>
    <dgm:cxn modelId="{C64FECE3-613B-424B-8967-AA85D9FA2915}" srcId="{21806475-CAAB-4190-B396-672D9BE33151}" destId="{B010539F-8328-41D9-951C-F0C819D751EE}" srcOrd="0" destOrd="0" parTransId="{19AB3172-8CC3-4792-BAB2-2D3237400000}" sibTransId="{DB971E41-064B-4A37-8955-C347FD64C8AD}"/>
    <dgm:cxn modelId="{F71303E7-A8A1-4063-B7E9-049FEA6F791B}" type="presOf" srcId="{C442A495-7087-453F-BF0A-FA5F9AB3FE7D}" destId="{7BBAA745-B2FB-4CBF-9037-3A31BBAB48D1}" srcOrd="0" destOrd="0" presId="urn:microsoft.com/office/officeart/2005/8/layout/orgChart1"/>
    <dgm:cxn modelId="{966FA2EA-B1DC-418E-821D-BF391172F6B5}" type="presOf" srcId="{9DF08A55-0FB2-4DB1-8EF7-7D929B29E540}" destId="{7C6080E3-A0F8-48CF-BEA7-80420F84766F}" srcOrd="1" destOrd="0" presId="urn:microsoft.com/office/officeart/2005/8/layout/orgChart1"/>
    <dgm:cxn modelId="{6F90F8EA-5BF3-4A73-98AE-81204A003470}" type="presOf" srcId="{2C672AC7-BDCD-4FCF-882F-47869717764A}" destId="{8BF34699-7AC1-4751-8AA6-496714D86F3B}" srcOrd="0" destOrd="0" presId="urn:microsoft.com/office/officeart/2005/8/layout/orgChart1"/>
    <dgm:cxn modelId="{A9F332EB-6357-4CFD-B72B-D0197F88DD6F}" srcId="{01D96C60-C68B-4063-A89D-650DA68C37CA}" destId="{9DF08A55-0FB2-4DB1-8EF7-7D929B29E540}" srcOrd="2" destOrd="0" parTransId="{1A143C92-F536-421B-844F-9B2510A74FE7}" sibTransId="{8393C3CE-F22B-481E-AAFD-1C7B3EE76503}"/>
    <dgm:cxn modelId="{2201FFEB-42A1-4BE8-BFF3-8800BD2773A3}" type="presOf" srcId="{B32FBC66-B47C-4E4B-B84B-AC862B7ACBAF}" destId="{CB646991-CB4E-485C-8F03-6694DFF85E00}" srcOrd="0" destOrd="0" presId="urn:microsoft.com/office/officeart/2005/8/layout/orgChart1"/>
    <dgm:cxn modelId="{0FE4DCF2-724D-4003-91F8-83795284D8D2}" type="presOf" srcId="{1A143C92-F536-421B-844F-9B2510A74FE7}" destId="{CDBACD16-8390-4A13-8500-4FD85605BE7D}" srcOrd="0" destOrd="0" presId="urn:microsoft.com/office/officeart/2005/8/layout/orgChart1"/>
    <dgm:cxn modelId="{530E19F5-D775-4EC8-BB23-90A24C14B1FF}" type="presOf" srcId="{3F4EF8BD-D6CC-44C5-BB44-DE084DF39AD5}" destId="{BDB13DE3-58FA-495F-AAF6-E35B5DD682AA}" srcOrd="0" destOrd="0" presId="urn:microsoft.com/office/officeart/2005/8/layout/orgChart1"/>
    <dgm:cxn modelId="{920496FB-670B-4FEF-A48E-8224767F90A9}" type="presOf" srcId="{7BDA31F9-93AD-47F9-BC78-6EA4EEDF8322}" destId="{11320161-BD2C-4453-B30C-27FC7C59825D}" srcOrd="0" destOrd="0" presId="urn:microsoft.com/office/officeart/2005/8/layout/orgChart1"/>
    <dgm:cxn modelId="{4AF0D0FB-FF94-4EAB-9590-33DE2A8545A3}" type="presOf" srcId="{DBA3CA36-0BAF-4C30-8607-3E6B5E57B07D}" destId="{309F986C-FB16-434D-8FFD-4248FA665E0F}" srcOrd="0" destOrd="0" presId="urn:microsoft.com/office/officeart/2005/8/layout/orgChart1"/>
    <dgm:cxn modelId="{7B4E14BC-C57E-4579-91E7-35664EDD764B}" type="presParOf" srcId="{309F986C-FB16-434D-8FFD-4248FA665E0F}" destId="{A5CEFD6B-D76A-469B-9F20-C2719703E77D}" srcOrd="0" destOrd="0" presId="urn:microsoft.com/office/officeart/2005/8/layout/orgChart1"/>
    <dgm:cxn modelId="{80D3DA40-2B71-45F5-B800-608137C76BA9}" type="presParOf" srcId="{A5CEFD6B-D76A-469B-9F20-C2719703E77D}" destId="{F816A0E7-FB7E-48C4-8920-D6BCB6EF29A4}" srcOrd="0" destOrd="0" presId="urn:microsoft.com/office/officeart/2005/8/layout/orgChart1"/>
    <dgm:cxn modelId="{07106914-17D9-4F46-AF2D-243546065918}" type="presParOf" srcId="{F816A0E7-FB7E-48C4-8920-D6BCB6EF29A4}" destId="{B015CE02-86EE-4854-A151-E21B17E93921}" srcOrd="0" destOrd="0" presId="urn:microsoft.com/office/officeart/2005/8/layout/orgChart1"/>
    <dgm:cxn modelId="{89D2BD98-7FC8-45A1-A6B4-6782565738A0}" type="presParOf" srcId="{F816A0E7-FB7E-48C4-8920-D6BCB6EF29A4}" destId="{94A0A990-9736-40E6-91B7-C08AE5178DD3}" srcOrd="1" destOrd="0" presId="urn:microsoft.com/office/officeart/2005/8/layout/orgChart1"/>
    <dgm:cxn modelId="{A377AB3E-4A84-41EC-9DB3-189933EC9277}" type="presParOf" srcId="{A5CEFD6B-D76A-469B-9F20-C2719703E77D}" destId="{F68510A0-2229-4A15-8E8B-27C564151402}" srcOrd="1" destOrd="0" presId="urn:microsoft.com/office/officeart/2005/8/layout/orgChart1"/>
    <dgm:cxn modelId="{DF261405-C8BB-441E-811F-678AD7FA9677}" type="presParOf" srcId="{F68510A0-2229-4A15-8E8B-27C564151402}" destId="{9C90494C-0275-4142-BE6A-922AF4637420}" srcOrd="0" destOrd="0" presId="urn:microsoft.com/office/officeart/2005/8/layout/orgChart1"/>
    <dgm:cxn modelId="{62B49C27-C43E-4781-AEA1-FFA223892F41}" type="presParOf" srcId="{F68510A0-2229-4A15-8E8B-27C564151402}" destId="{9D866F43-C8B9-45BC-B766-201CBEDC9209}" srcOrd="1" destOrd="0" presId="urn:microsoft.com/office/officeart/2005/8/layout/orgChart1"/>
    <dgm:cxn modelId="{A7726324-32C1-4B77-9BF3-6A0FD022083B}" type="presParOf" srcId="{9D866F43-C8B9-45BC-B766-201CBEDC9209}" destId="{2D49DAA7-5618-4075-BB90-B9192EB1C426}" srcOrd="0" destOrd="0" presId="urn:microsoft.com/office/officeart/2005/8/layout/orgChart1"/>
    <dgm:cxn modelId="{4C30B2EF-BFB6-4F03-B79C-9E64BA30DF6C}" type="presParOf" srcId="{2D49DAA7-5618-4075-BB90-B9192EB1C426}" destId="{9FD6734E-6265-466A-B3D6-E4E950F617E7}" srcOrd="0" destOrd="0" presId="urn:microsoft.com/office/officeart/2005/8/layout/orgChart1"/>
    <dgm:cxn modelId="{595CD77D-88C2-4D0E-9E6B-FB59DFD68A17}" type="presParOf" srcId="{2D49DAA7-5618-4075-BB90-B9192EB1C426}" destId="{991E95C1-B830-4D93-9950-4BCCBDBF74F8}" srcOrd="1" destOrd="0" presId="urn:microsoft.com/office/officeart/2005/8/layout/orgChart1"/>
    <dgm:cxn modelId="{8DC9C168-4CA8-493F-A986-83EF1A21C7CF}" type="presParOf" srcId="{9D866F43-C8B9-45BC-B766-201CBEDC9209}" destId="{1D56C094-F1EB-488C-9FF5-91ECD80F9076}" srcOrd="1" destOrd="0" presId="urn:microsoft.com/office/officeart/2005/8/layout/orgChart1"/>
    <dgm:cxn modelId="{08B25660-51AD-45BD-A9EB-F8FA5869CC65}" type="presParOf" srcId="{1D56C094-F1EB-488C-9FF5-91ECD80F9076}" destId="{458F0AF4-4108-4466-8BD3-0C70C7E6A81A}" srcOrd="0" destOrd="0" presId="urn:microsoft.com/office/officeart/2005/8/layout/orgChart1"/>
    <dgm:cxn modelId="{B39B93CF-8A74-4AEB-A642-22FB24A178B0}" type="presParOf" srcId="{1D56C094-F1EB-488C-9FF5-91ECD80F9076}" destId="{0B8F3010-78EA-40E9-9859-DFF060408B92}" srcOrd="1" destOrd="0" presId="urn:microsoft.com/office/officeart/2005/8/layout/orgChart1"/>
    <dgm:cxn modelId="{79233C3C-EA7F-43D1-8C66-6FD343906F15}" type="presParOf" srcId="{0B8F3010-78EA-40E9-9859-DFF060408B92}" destId="{C4DAA550-CD6E-405B-BE93-3DA59F3CC23B}" srcOrd="0" destOrd="0" presId="urn:microsoft.com/office/officeart/2005/8/layout/orgChart1"/>
    <dgm:cxn modelId="{6A995055-B5F9-4C50-818C-ECA0A60A1E35}" type="presParOf" srcId="{C4DAA550-CD6E-405B-BE93-3DA59F3CC23B}" destId="{A8B2281C-D13D-4F71-A53A-FE664A3A1D2D}" srcOrd="0" destOrd="0" presId="urn:microsoft.com/office/officeart/2005/8/layout/orgChart1"/>
    <dgm:cxn modelId="{853A143C-2E90-4E5C-8AD9-B73294C4B36A}" type="presParOf" srcId="{C4DAA550-CD6E-405B-BE93-3DA59F3CC23B}" destId="{93BDD1FD-146D-46DD-AA3D-C43174925525}" srcOrd="1" destOrd="0" presId="urn:microsoft.com/office/officeart/2005/8/layout/orgChart1"/>
    <dgm:cxn modelId="{B33F4CE8-63E6-4494-A3FC-10EB581FAC7A}" type="presParOf" srcId="{0B8F3010-78EA-40E9-9859-DFF060408B92}" destId="{EAE0D72E-5CE4-47CE-9689-1D100A9CCE02}" srcOrd="1" destOrd="0" presId="urn:microsoft.com/office/officeart/2005/8/layout/orgChart1"/>
    <dgm:cxn modelId="{535357CA-DB0C-4E84-8A72-3B37203D3E25}" type="presParOf" srcId="{0B8F3010-78EA-40E9-9859-DFF060408B92}" destId="{5E01E33E-BA56-4F6E-8F13-25FCFD7EA3B8}" srcOrd="2" destOrd="0" presId="urn:microsoft.com/office/officeart/2005/8/layout/orgChart1"/>
    <dgm:cxn modelId="{569D453C-BD56-489F-82C0-F9A477BAD1ED}" type="presParOf" srcId="{1D56C094-F1EB-488C-9FF5-91ECD80F9076}" destId="{63E88696-DE70-4B83-AA37-17D97238C764}" srcOrd="2" destOrd="0" presId="urn:microsoft.com/office/officeart/2005/8/layout/orgChart1"/>
    <dgm:cxn modelId="{B3519EBC-6F77-4BFE-8407-786DDC821F29}" type="presParOf" srcId="{1D56C094-F1EB-488C-9FF5-91ECD80F9076}" destId="{C6606359-9724-4018-9816-AD20B0B81C5B}" srcOrd="3" destOrd="0" presId="urn:microsoft.com/office/officeart/2005/8/layout/orgChart1"/>
    <dgm:cxn modelId="{65B7D262-787D-4149-B4DE-A165F0B6A830}" type="presParOf" srcId="{C6606359-9724-4018-9816-AD20B0B81C5B}" destId="{32F41465-E5E6-4557-BE46-5FE2432A0866}" srcOrd="0" destOrd="0" presId="urn:microsoft.com/office/officeart/2005/8/layout/orgChart1"/>
    <dgm:cxn modelId="{49CAA804-1FE3-443F-B2DA-69FD8B4D76CB}" type="presParOf" srcId="{32F41465-E5E6-4557-BE46-5FE2432A0866}" destId="{7BBAA745-B2FB-4CBF-9037-3A31BBAB48D1}" srcOrd="0" destOrd="0" presId="urn:microsoft.com/office/officeart/2005/8/layout/orgChart1"/>
    <dgm:cxn modelId="{906D26B8-90A5-48E6-9FDB-0B29F6D2BCB9}" type="presParOf" srcId="{32F41465-E5E6-4557-BE46-5FE2432A0866}" destId="{9AC68675-A299-4406-A319-7A87D5BA7431}" srcOrd="1" destOrd="0" presId="urn:microsoft.com/office/officeart/2005/8/layout/orgChart1"/>
    <dgm:cxn modelId="{6F185D03-394A-48CC-9F4A-892608E50E08}" type="presParOf" srcId="{C6606359-9724-4018-9816-AD20B0B81C5B}" destId="{C743A190-C1B3-4B21-8BDB-7D63AF9274B4}" srcOrd="1" destOrd="0" presId="urn:microsoft.com/office/officeart/2005/8/layout/orgChart1"/>
    <dgm:cxn modelId="{CBD1D502-735A-4ED9-B928-D8ED2FDD31E0}" type="presParOf" srcId="{C6606359-9724-4018-9816-AD20B0B81C5B}" destId="{26C0C121-D175-467E-AD24-8234F1F55C7E}" srcOrd="2" destOrd="0" presId="urn:microsoft.com/office/officeart/2005/8/layout/orgChart1"/>
    <dgm:cxn modelId="{91AEBAFF-4542-4946-B6E9-E41898829109}" type="presParOf" srcId="{1D56C094-F1EB-488C-9FF5-91ECD80F9076}" destId="{64C23A3F-0975-4B01-A73C-38B729EDFDBF}" srcOrd="4" destOrd="0" presId="urn:microsoft.com/office/officeart/2005/8/layout/orgChart1"/>
    <dgm:cxn modelId="{EECDCF8C-171C-4796-AFB2-EE83A6A3D89D}" type="presParOf" srcId="{1D56C094-F1EB-488C-9FF5-91ECD80F9076}" destId="{B1142FFC-9F2E-48E0-A962-0E14B9049F24}" srcOrd="5" destOrd="0" presId="urn:microsoft.com/office/officeart/2005/8/layout/orgChart1"/>
    <dgm:cxn modelId="{1CCE305F-103A-4E92-ACD2-ABD9A233CA1C}" type="presParOf" srcId="{B1142FFC-9F2E-48E0-A962-0E14B9049F24}" destId="{71BD6204-8179-4B40-AF1E-0F9158D2DFE4}" srcOrd="0" destOrd="0" presId="urn:microsoft.com/office/officeart/2005/8/layout/orgChart1"/>
    <dgm:cxn modelId="{137B1172-6363-4600-87D3-710BD57EC2B7}" type="presParOf" srcId="{71BD6204-8179-4B40-AF1E-0F9158D2DFE4}" destId="{33A87F21-88D2-4507-B642-0B6368EDA1A6}" srcOrd="0" destOrd="0" presId="urn:microsoft.com/office/officeart/2005/8/layout/orgChart1"/>
    <dgm:cxn modelId="{6F2E9675-45B1-40CE-8ADB-C12222AC448A}" type="presParOf" srcId="{71BD6204-8179-4B40-AF1E-0F9158D2DFE4}" destId="{7E5FA67A-3F67-4B4F-B987-AF38AA161562}" srcOrd="1" destOrd="0" presId="urn:microsoft.com/office/officeart/2005/8/layout/orgChart1"/>
    <dgm:cxn modelId="{BB2188EC-BC39-4E9D-A9AA-16A4D7A8435C}" type="presParOf" srcId="{B1142FFC-9F2E-48E0-A962-0E14B9049F24}" destId="{3A744E08-10E6-4FB4-B555-9FE1A4D74797}" srcOrd="1" destOrd="0" presId="urn:microsoft.com/office/officeart/2005/8/layout/orgChart1"/>
    <dgm:cxn modelId="{2EFFEEBF-5632-40F1-94C7-779FF0EF7D6F}" type="presParOf" srcId="{B1142FFC-9F2E-48E0-A962-0E14B9049F24}" destId="{909D34AA-6E6E-4FBE-A4BC-A65F8C644A2A}" srcOrd="2" destOrd="0" presId="urn:microsoft.com/office/officeart/2005/8/layout/orgChart1"/>
    <dgm:cxn modelId="{8A7C3F57-D472-44EC-A8CC-ED259DB8F971}" type="presParOf" srcId="{9D866F43-C8B9-45BC-B766-201CBEDC9209}" destId="{3A7ABD37-1409-4B2D-95DE-B56BAB0A2293}" srcOrd="2" destOrd="0" presId="urn:microsoft.com/office/officeart/2005/8/layout/orgChart1"/>
    <dgm:cxn modelId="{53BC016B-14AD-4BA0-B48F-5F8F74173D38}" type="presParOf" srcId="{F68510A0-2229-4A15-8E8B-27C564151402}" destId="{36DE6F05-AD51-48B9-8D3A-B2E01F814CD0}" srcOrd="2" destOrd="0" presId="urn:microsoft.com/office/officeart/2005/8/layout/orgChart1"/>
    <dgm:cxn modelId="{26F9B0FE-8D22-485F-853F-30C4B5BDAD65}" type="presParOf" srcId="{F68510A0-2229-4A15-8E8B-27C564151402}" destId="{9D233628-FE76-43B4-8180-C15A4D3CE44D}" srcOrd="3" destOrd="0" presId="urn:microsoft.com/office/officeart/2005/8/layout/orgChart1"/>
    <dgm:cxn modelId="{C02C6091-0E01-41E4-90B0-7F3CBA6AC85A}" type="presParOf" srcId="{9D233628-FE76-43B4-8180-C15A4D3CE44D}" destId="{B01B8112-DE1D-4ADC-8BFE-14FCE259EA47}" srcOrd="0" destOrd="0" presId="urn:microsoft.com/office/officeart/2005/8/layout/orgChart1"/>
    <dgm:cxn modelId="{903625E6-3404-4EE9-B8FC-5E3503194661}" type="presParOf" srcId="{B01B8112-DE1D-4ADC-8BFE-14FCE259EA47}" destId="{49D589FF-543B-4820-AC74-356C2466C859}" srcOrd="0" destOrd="0" presId="urn:microsoft.com/office/officeart/2005/8/layout/orgChart1"/>
    <dgm:cxn modelId="{992D6E87-9145-4659-991D-6CD9E64ACB3F}" type="presParOf" srcId="{B01B8112-DE1D-4ADC-8BFE-14FCE259EA47}" destId="{59730DF5-4365-4318-A9B2-C5D1A86FC726}" srcOrd="1" destOrd="0" presId="urn:microsoft.com/office/officeart/2005/8/layout/orgChart1"/>
    <dgm:cxn modelId="{B36BAC29-81EE-4333-847E-D5888D4EAF2D}" type="presParOf" srcId="{9D233628-FE76-43B4-8180-C15A4D3CE44D}" destId="{C7DD2A31-20CC-41DE-8527-E020ABD24ED2}" srcOrd="1" destOrd="0" presId="urn:microsoft.com/office/officeart/2005/8/layout/orgChart1"/>
    <dgm:cxn modelId="{2D2FBA73-801D-4E1D-8020-C817410DBCA8}" type="presParOf" srcId="{C7DD2A31-20CC-41DE-8527-E020ABD24ED2}" destId="{41EEAC54-DE7B-4E04-902C-38B157C7308B}" srcOrd="0" destOrd="0" presId="urn:microsoft.com/office/officeart/2005/8/layout/orgChart1"/>
    <dgm:cxn modelId="{285B0827-2321-46A5-8A92-38FBCB2FDDA3}" type="presParOf" srcId="{C7DD2A31-20CC-41DE-8527-E020ABD24ED2}" destId="{28B465FF-62F3-477D-9CAA-6A015FA0D8A1}" srcOrd="1" destOrd="0" presId="urn:microsoft.com/office/officeart/2005/8/layout/orgChart1"/>
    <dgm:cxn modelId="{5AAA9C72-5D4C-4AB5-85A3-1C75AEFB4016}" type="presParOf" srcId="{28B465FF-62F3-477D-9CAA-6A015FA0D8A1}" destId="{D31BD2C0-C71E-45BD-9DE5-0679FA574FDA}" srcOrd="0" destOrd="0" presId="urn:microsoft.com/office/officeart/2005/8/layout/orgChart1"/>
    <dgm:cxn modelId="{FC6B7A71-A7F9-4AB4-B283-2EB1D0707161}" type="presParOf" srcId="{D31BD2C0-C71E-45BD-9DE5-0679FA574FDA}" destId="{53D62860-0F62-46E4-A654-EC9365BC2E8C}" srcOrd="0" destOrd="0" presId="urn:microsoft.com/office/officeart/2005/8/layout/orgChart1"/>
    <dgm:cxn modelId="{01DF2F89-38A5-451B-B00F-FC8AB197F0CF}" type="presParOf" srcId="{D31BD2C0-C71E-45BD-9DE5-0679FA574FDA}" destId="{6E0D7860-E4FC-4784-83F3-79E01434EF28}" srcOrd="1" destOrd="0" presId="urn:microsoft.com/office/officeart/2005/8/layout/orgChart1"/>
    <dgm:cxn modelId="{CF018376-93FE-48FF-B4AB-DE592B1E04B3}" type="presParOf" srcId="{28B465FF-62F3-477D-9CAA-6A015FA0D8A1}" destId="{DB5D39BC-0BC5-4DC8-A33B-60A300B8731C}" srcOrd="1" destOrd="0" presId="urn:microsoft.com/office/officeart/2005/8/layout/orgChart1"/>
    <dgm:cxn modelId="{6B2EE5A3-9E98-43F2-82E6-E571F942267B}" type="presParOf" srcId="{28B465FF-62F3-477D-9CAA-6A015FA0D8A1}" destId="{B3D3E01C-A43F-45D2-A913-6EA63B6CB555}" srcOrd="2" destOrd="0" presId="urn:microsoft.com/office/officeart/2005/8/layout/orgChart1"/>
    <dgm:cxn modelId="{36D11321-85A3-435C-A91B-1C144A86B893}" type="presParOf" srcId="{C7DD2A31-20CC-41DE-8527-E020ABD24ED2}" destId="{2112CE32-A7BF-42D9-AAB4-7DA5E33179D5}" srcOrd="2" destOrd="0" presId="urn:microsoft.com/office/officeart/2005/8/layout/orgChart1"/>
    <dgm:cxn modelId="{E0E8517F-8AB9-4653-B690-BBE512410F54}" type="presParOf" srcId="{C7DD2A31-20CC-41DE-8527-E020ABD24ED2}" destId="{34DA0E8C-4818-4BD4-8A2D-E9F3C16E5B6C}" srcOrd="3" destOrd="0" presId="urn:microsoft.com/office/officeart/2005/8/layout/orgChart1"/>
    <dgm:cxn modelId="{BD93B164-68E7-472A-9671-780988C3AAF1}" type="presParOf" srcId="{34DA0E8C-4818-4BD4-8A2D-E9F3C16E5B6C}" destId="{0415D7F9-AC44-43E1-A128-77CDFB21CD0F}" srcOrd="0" destOrd="0" presId="urn:microsoft.com/office/officeart/2005/8/layout/orgChart1"/>
    <dgm:cxn modelId="{7005FB30-DC1F-41E9-A2FF-315C424ED7DA}" type="presParOf" srcId="{0415D7F9-AC44-43E1-A128-77CDFB21CD0F}" destId="{6E79119B-02C6-460C-B821-65906AD19570}" srcOrd="0" destOrd="0" presId="urn:microsoft.com/office/officeart/2005/8/layout/orgChart1"/>
    <dgm:cxn modelId="{2A2884F6-B8A1-48FA-9C61-DB122954E198}" type="presParOf" srcId="{0415D7F9-AC44-43E1-A128-77CDFB21CD0F}" destId="{A8DEF369-93D4-4032-BF23-77DB0C288D52}" srcOrd="1" destOrd="0" presId="urn:microsoft.com/office/officeart/2005/8/layout/orgChart1"/>
    <dgm:cxn modelId="{421D81B2-A900-4424-B9DB-AF1FA684843A}" type="presParOf" srcId="{34DA0E8C-4818-4BD4-8A2D-E9F3C16E5B6C}" destId="{1DCE68EA-E66C-4714-BA51-733E2ADBAE77}" srcOrd="1" destOrd="0" presId="urn:microsoft.com/office/officeart/2005/8/layout/orgChart1"/>
    <dgm:cxn modelId="{DFFC1D47-3E78-4096-AFFE-00386BCE0634}" type="presParOf" srcId="{34DA0E8C-4818-4BD4-8A2D-E9F3C16E5B6C}" destId="{56DF1F3B-53A3-4E27-9D9B-C9790A5D0152}" srcOrd="2" destOrd="0" presId="urn:microsoft.com/office/officeart/2005/8/layout/orgChart1"/>
    <dgm:cxn modelId="{84FE9A8B-30BD-45B3-BB16-D4673227091D}" type="presParOf" srcId="{C7DD2A31-20CC-41DE-8527-E020ABD24ED2}" destId="{CDBACD16-8390-4A13-8500-4FD85605BE7D}" srcOrd="4" destOrd="0" presId="urn:microsoft.com/office/officeart/2005/8/layout/orgChart1"/>
    <dgm:cxn modelId="{F237E371-7AA0-433F-9364-578278D409D5}" type="presParOf" srcId="{C7DD2A31-20CC-41DE-8527-E020ABD24ED2}" destId="{D26D861D-5056-4786-A8B1-414C387BEC34}" srcOrd="5" destOrd="0" presId="urn:microsoft.com/office/officeart/2005/8/layout/orgChart1"/>
    <dgm:cxn modelId="{420576D9-FE51-4BD2-B51E-8FB347915704}" type="presParOf" srcId="{D26D861D-5056-4786-A8B1-414C387BEC34}" destId="{97ECFA72-8F79-4F51-B2D9-0FDD51797B8E}" srcOrd="0" destOrd="0" presId="urn:microsoft.com/office/officeart/2005/8/layout/orgChart1"/>
    <dgm:cxn modelId="{59358DC5-A2B8-4AF6-BFEE-CE0148401B29}" type="presParOf" srcId="{97ECFA72-8F79-4F51-B2D9-0FDD51797B8E}" destId="{6B90C68D-B29A-4067-83FF-EA4533A5A802}" srcOrd="0" destOrd="0" presId="urn:microsoft.com/office/officeart/2005/8/layout/orgChart1"/>
    <dgm:cxn modelId="{662BD427-5DBD-4C6A-A2BB-AEA6B5D0AD56}" type="presParOf" srcId="{97ECFA72-8F79-4F51-B2D9-0FDD51797B8E}" destId="{7C6080E3-A0F8-48CF-BEA7-80420F84766F}" srcOrd="1" destOrd="0" presId="urn:microsoft.com/office/officeart/2005/8/layout/orgChart1"/>
    <dgm:cxn modelId="{88733E06-4E7A-48EA-BF0D-254C05BCAE46}" type="presParOf" srcId="{D26D861D-5056-4786-A8B1-414C387BEC34}" destId="{7FC649CC-7459-464A-A6F1-5F9896485D13}" srcOrd="1" destOrd="0" presId="urn:microsoft.com/office/officeart/2005/8/layout/orgChart1"/>
    <dgm:cxn modelId="{25CDA889-FF7F-482B-BD4A-A83D9955D05F}" type="presParOf" srcId="{D26D861D-5056-4786-A8B1-414C387BEC34}" destId="{485C58AF-6BBD-42B9-B3F4-BEF5F8F65CCA}" srcOrd="2" destOrd="0" presId="urn:microsoft.com/office/officeart/2005/8/layout/orgChart1"/>
    <dgm:cxn modelId="{F43A2EC0-AF30-4B16-9080-31CD3E5CC24E}" type="presParOf" srcId="{C7DD2A31-20CC-41DE-8527-E020ABD24ED2}" destId="{CB646991-CB4E-485C-8F03-6694DFF85E00}" srcOrd="6" destOrd="0" presId="urn:microsoft.com/office/officeart/2005/8/layout/orgChart1"/>
    <dgm:cxn modelId="{AF22457E-3C72-46B9-9B1A-4B2C8A51693E}" type="presParOf" srcId="{C7DD2A31-20CC-41DE-8527-E020ABD24ED2}" destId="{2B054D75-0BE9-4929-BA36-CA610D07E3CC}" srcOrd="7" destOrd="0" presId="urn:microsoft.com/office/officeart/2005/8/layout/orgChart1"/>
    <dgm:cxn modelId="{37744E1A-91AF-4763-B911-019441E3C6DE}" type="presParOf" srcId="{2B054D75-0BE9-4929-BA36-CA610D07E3CC}" destId="{9567E52D-C0D9-41FD-9332-1EA0EA0DD4BB}" srcOrd="0" destOrd="0" presId="urn:microsoft.com/office/officeart/2005/8/layout/orgChart1"/>
    <dgm:cxn modelId="{6A01B029-8FB0-4BDB-88AA-4616EFFC0852}" type="presParOf" srcId="{9567E52D-C0D9-41FD-9332-1EA0EA0DD4BB}" destId="{8BF34699-7AC1-4751-8AA6-496714D86F3B}" srcOrd="0" destOrd="0" presId="urn:microsoft.com/office/officeart/2005/8/layout/orgChart1"/>
    <dgm:cxn modelId="{5C29CD40-CFE8-4C12-8A6D-DF67ABB17D94}" type="presParOf" srcId="{9567E52D-C0D9-41FD-9332-1EA0EA0DD4BB}" destId="{BCD3728C-B001-4989-AF93-3A15456CCEAB}" srcOrd="1" destOrd="0" presId="urn:microsoft.com/office/officeart/2005/8/layout/orgChart1"/>
    <dgm:cxn modelId="{447D7A34-019A-4A74-81CB-96ECA8A1F48D}" type="presParOf" srcId="{2B054D75-0BE9-4929-BA36-CA610D07E3CC}" destId="{57183790-73DC-4825-A2C0-F43E04DD4579}" srcOrd="1" destOrd="0" presId="urn:microsoft.com/office/officeart/2005/8/layout/orgChart1"/>
    <dgm:cxn modelId="{9C00D034-D427-4AA8-B8FE-7E0818111826}" type="presParOf" srcId="{2B054D75-0BE9-4929-BA36-CA610D07E3CC}" destId="{3C0E7B71-C2A1-486B-8B26-C7D4841543A6}" srcOrd="2" destOrd="0" presId="urn:microsoft.com/office/officeart/2005/8/layout/orgChart1"/>
    <dgm:cxn modelId="{26F7BAED-CC79-46AB-9281-C0A61593DBFA}" type="presParOf" srcId="{9D233628-FE76-43B4-8180-C15A4D3CE44D}" destId="{7EC21515-515F-44FD-B384-F80A2F55AD21}" srcOrd="2" destOrd="0" presId="urn:microsoft.com/office/officeart/2005/8/layout/orgChart1"/>
    <dgm:cxn modelId="{44118C8D-3669-4566-B29B-BDA7B9A07803}" type="presParOf" srcId="{F68510A0-2229-4A15-8E8B-27C564151402}" destId="{393A6288-8BD5-4188-918E-CB96C03B32B9}" srcOrd="4" destOrd="0" presId="urn:microsoft.com/office/officeart/2005/8/layout/orgChart1"/>
    <dgm:cxn modelId="{13BE7E45-B2C2-4B71-AC73-978516B2FD6C}" type="presParOf" srcId="{F68510A0-2229-4A15-8E8B-27C564151402}" destId="{45957093-358D-4CB5-A2ED-E4B1888D1FD4}" srcOrd="5" destOrd="0" presId="urn:microsoft.com/office/officeart/2005/8/layout/orgChart1"/>
    <dgm:cxn modelId="{9152EEEF-AE45-4FD7-8752-F5FFBCC35BCC}" type="presParOf" srcId="{45957093-358D-4CB5-A2ED-E4B1888D1FD4}" destId="{981F53AB-4A82-490E-96A9-0B95C510EFC1}" srcOrd="0" destOrd="0" presId="urn:microsoft.com/office/officeart/2005/8/layout/orgChart1"/>
    <dgm:cxn modelId="{0D615466-5036-4BE8-903B-F2167F8B7B73}" type="presParOf" srcId="{981F53AB-4A82-490E-96A9-0B95C510EFC1}" destId="{BDB13DE3-58FA-495F-AAF6-E35B5DD682AA}" srcOrd="0" destOrd="0" presId="urn:microsoft.com/office/officeart/2005/8/layout/orgChart1"/>
    <dgm:cxn modelId="{15DEE758-B3EC-49E5-9C5A-86A647FA47E9}" type="presParOf" srcId="{981F53AB-4A82-490E-96A9-0B95C510EFC1}" destId="{ACB92EC3-746B-4B41-BFA5-AFDA74B2BD92}" srcOrd="1" destOrd="0" presId="urn:microsoft.com/office/officeart/2005/8/layout/orgChart1"/>
    <dgm:cxn modelId="{855AB76A-43F9-43FC-9E0A-B9B68505D398}" type="presParOf" srcId="{45957093-358D-4CB5-A2ED-E4B1888D1FD4}" destId="{A048E48A-C39D-4B29-B493-EB9695D013BE}" srcOrd="1" destOrd="0" presId="urn:microsoft.com/office/officeart/2005/8/layout/orgChart1"/>
    <dgm:cxn modelId="{FE4AC776-56D4-478E-BA27-DF2CF91AAE18}" type="presParOf" srcId="{A048E48A-C39D-4B29-B493-EB9695D013BE}" destId="{2E5826C3-74F8-40CE-8DEB-222BC4C3B655}" srcOrd="0" destOrd="0" presId="urn:microsoft.com/office/officeart/2005/8/layout/orgChart1"/>
    <dgm:cxn modelId="{8DA6D571-BD9C-4972-9B22-AC3AF01C12DE}" type="presParOf" srcId="{A048E48A-C39D-4B29-B493-EB9695D013BE}" destId="{E8129ED0-9586-4EC5-8D86-B34BB1197FD8}" srcOrd="1" destOrd="0" presId="urn:microsoft.com/office/officeart/2005/8/layout/orgChart1"/>
    <dgm:cxn modelId="{BFBDB57F-9FC2-4B7F-AAC9-806078FCF835}" type="presParOf" srcId="{E8129ED0-9586-4EC5-8D86-B34BB1197FD8}" destId="{B248E0B8-7663-497D-9CBF-9516F8CAAE0E}" srcOrd="0" destOrd="0" presId="urn:microsoft.com/office/officeart/2005/8/layout/orgChart1"/>
    <dgm:cxn modelId="{C618B27D-97FC-4A3E-A77C-DEA2405475D3}" type="presParOf" srcId="{B248E0B8-7663-497D-9CBF-9516F8CAAE0E}" destId="{DE4279C9-1C87-4019-AE59-7C5BE30163F0}" srcOrd="0" destOrd="0" presId="urn:microsoft.com/office/officeart/2005/8/layout/orgChart1"/>
    <dgm:cxn modelId="{B7215ABA-6753-4D43-AFE7-16D25127B633}" type="presParOf" srcId="{B248E0B8-7663-497D-9CBF-9516F8CAAE0E}" destId="{D89B0803-742D-40C9-B20E-B1927348DF61}" srcOrd="1" destOrd="0" presId="urn:microsoft.com/office/officeart/2005/8/layout/orgChart1"/>
    <dgm:cxn modelId="{F307ED51-03AB-4712-BA74-DCB392BF7797}" type="presParOf" srcId="{E8129ED0-9586-4EC5-8D86-B34BB1197FD8}" destId="{9954933D-F4FA-4359-851A-6FFE1567C479}" srcOrd="1" destOrd="0" presId="urn:microsoft.com/office/officeart/2005/8/layout/orgChart1"/>
    <dgm:cxn modelId="{715BDA3A-63CA-4009-B434-DF4C7AE595C7}" type="presParOf" srcId="{E8129ED0-9586-4EC5-8D86-B34BB1197FD8}" destId="{D640D2A4-268D-4E09-A787-CFB4DAAC349A}" srcOrd="2" destOrd="0" presId="urn:microsoft.com/office/officeart/2005/8/layout/orgChart1"/>
    <dgm:cxn modelId="{D3EF5529-CB78-44E0-8E9C-7F7643CE2CA5}" type="presParOf" srcId="{45957093-358D-4CB5-A2ED-E4B1888D1FD4}" destId="{A584136C-8045-442D-BF4D-338C26ED4F4D}" srcOrd="2" destOrd="0" presId="urn:microsoft.com/office/officeart/2005/8/layout/orgChart1"/>
    <dgm:cxn modelId="{6247024A-138E-41E2-9CDD-C4CB5C383FB0}" type="presParOf" srcId="{F68510A0-2229-4A15-8E8B-27C564151402}" destId="{1D980E6E-B46D-4E03-88B2-E02A2A287472}" srcOrd="6" destOrd="0" presId="urn:microsoft.com/office/officeart/2005/8/layout/orgChart1"/>
    <dgm:cxn modelId="{F2E1F5BA-F951-4CF9-9584-8B3CDEA5493D}" type="presParOf" srcId="{F68510A0-2229-4A15-8E8B-27C564151402}" destId="{A1C50228-F53A-4A03-9CA1-51B38541F574}" srcOrd="7" destOrd="0" presId="urn:microsoft.com/office/officeart/2005/8/layout/orgChart1"/>
    <dgm:cxn modelId="{9B3A73EF-EF96-489F-B8EF-93D3E087FDE5}" type="presParOf" srcId="{A1C50228-F53A-4A03-9CA1-51B38541F574}" destId="{679DA0B8-F67E-4318-BF6C-CC9DA67DB4D1}" srcOrd="0" destOrd="0" presId="urn:microsoft.com/office/officeart/2005/8/layout/orgChart1"/>
    <dgm:cxn modelId="{E49FF287-E4F4-4E29-A0B1-40EFB2F614D2}" type="presParOf" srcId="{679DA0B8-F67E-4318-BF6C-CC9DA67DB4D1}" destId="{11320161-BD2C-4453-B30C-27FC7C59825D}" srcOrd="0" destOrd="0" presId="urn:microsoft.com/office/officeart/2005/8/layout/orgChart1"/>
    <dgm:cxn modelId="{C2965F72-8F9D-483D-A352-AE4E5788574C}" type="presParOf" srcId="{679DA0B8-F67E-4318-BF6C-CC9DA67DB4D1}" destId="{A640C17B-44F1-49F0-AEAD-D69BA697D9F8}" srcOrd="1" destOrd="0" presId="urn:microsoft.com/office/officeart/2005/8/layout/orgChart1"/>
    <dgm:cxn modelId="{1500D13F-A14E-4A36-B886-16CFD44A8DBD}" type="presParOf" srcId="{A1C50228-F53A-4A03-9CA1-51B38541F574}" destId="{C7F1BFC8-2312-4C1E-BC4C-BCE04CEC634D}" srcOrd="1" destOrd="0" presId="urn:microsoft.com/office/officeart/2005/8/layout/orgChart1"/>
    <dgm:cxn modelId="{F89FD8BE-1757-4437-9F1D-B451CB6A68B0}" type="presParOf" srcId="{A1C50228-F53A-4A03-9CA1-51B38541F574}" destId="{113B750E-B8C1-4847-9EBE-E3AC6EE91AFE}" srcOrd="2" destOrd="0" presId="urn:microsoft.com/office/officeart/2005/8/layout/orgChart1"/>
    <dgm:cxn modelId="{AB3D1EA2-8D4E-4295-97D5-3B3381D49C86}" type="presParOf" srcId="{A5CEFD6B-D76A-469B-9F20-C2719703E77D}" destId="{15E37B8B-5370-467F-A52A-712A4D22A1C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80E6E-B46D-4E03-88B2-E02A2A287472}">
      <dsp:nvSpPr>
        <dsp:cNvPr id="0" name=""/>
        <dsp:cNvSpPr/>
      </dsp:nvSpPr>
      <dsp:spPr>
        <a:xfrm>
          <a:off x="4327781" y="718457"/>
          <a:ext cx="2588902" cy="29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771"/>
              </a:lnTo>
              <a:lnTo>
                <a:pt x="2588902" y="149771"/>
              </a:lnTo>
              <a:lnTo>
                <a:pt x="2588902" y="2995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5826C3-74F8-40CE-8DEB-222BC4C3B655}">
      <dsp:nvSpPr>
        <dsp:cNvPr id="0" name=""/>
        <dsp:cNvSpPr/>
      </dsp:nvSpPr>
      <dsp:spPr>
        <a:xfrm>
          <a:off x="4620192" y="1731196"/>
          <a:ext cx="213958" cy="6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140"/>
              </a:lnTo>
              <a:lnTo>
                <a:pt x="213958" y="6561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3A6288-8BD5-4188-918E-CB96C03B32B9}">
      <dsp:nvSpPr>
        <dsp:cNvPr id="0" name=""/>
        <dsp:cNvSpPr/>
      </dsp:nvSpPr>
      <dsp:spPr>
        <a:xfrm>
          <a:off x="4327781" y="718457"/>
          <a:ext cx="862967" cy="29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771"/>
              </a:lnTo>
              <a:lnTo>
                <a:pt x="862967" y="149771"/>
              </a:lnTo>
              <a:lnTo>
                <a:pt x="862967" y="2995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646991-CB4E-485C-8F03-6694DFF85E00}">
      <dsp:nvSpPr>
        <dsp:cNvPr id="0" name=""/>
        <dsp:cNvSpPr/>
      </dsp:nvSpPr>
      <dsp:spPr>
        <a:xfrm>
          <a:off x="2894256" y="1731196"/>
          <a:ext cx="213958" cy="3694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94357"/>
              </a:lnTo>
              <a:lnTo>
                <a:pt x="213958" y="36943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BACD16-8390-4A13-8500-4FD85605BE7D}">
      <dsp:nvSpPr>
        <dsp:cNvPr id="0" name=""/>
        <dsp:cNvSpPr/>
      </dsp:nvSpPr>
      <dsp:spPr>
        <a:xfrm>
          <a:off x="2894256" y="1731196"/>
          <a:ext cx="213958" cy="2681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1618"/>
              </a:lnTo>
              <a:lnTo>
                <a:pt x="213958" y="26816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12CE32-A7BF-42D9-AAB4-7DA5E33179D5}">
      <dsp:nvSpPr>
        <dsp:cNvPr id="0" name=""/>
        <dsp:cNvSpPr/>
      </dsp:nvSpPr>
      <dsp:spPr>
        <a:xfrm>
          <a:off x="2894256" y="1731196"/>
          <a:ext cx="213958" cy="1668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8879"/>
              </a:lnTo>
              <a:lnTo>
                <a:pt x="213958" y="16688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EEAC54-DE7B-4E04-902C-38B157C7308B}">
      <dsp:nvSpPr>
        <dsp:cNvPr id="0" name=""/>
        <dsp:cNvSpPr/>
      </dsp:nvSpPr>
      <dsp:spPr>
        <a:xfrm>
          <a:off x="2894256" y="1731196"/>
          <a:ext cx="213958" cy="6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140"/>
              </a:lnTo>
              <a:lnTo>
                <a:pt x="213958" y="6561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E6F05-AD51-48B9-8D3A-B2E01F814CD0}">
      <dsp:nvSpPr>
        <dsp:cNvPr id="0" name=""/>
        <dsp:cNvSpPr/>
      </dsp:nvSpPr>
      <dsp:spPr>
        <a:xfrm>
          <a:off x="3464813" y="718457"/>
          <a:ext cx="862967" cy="299542"/>
        </a:xfrm>
        <a:custGeom>
          <a:avLst/>
          <a:gdLst/>
          <a:ahLst/>
          <a:cxnLst/>
          <a:rect l="0" t="0" r="0" b="0"/>
          <a:pathLst>
            <a:path>
              <a:moveTo>
                <a:pt x="862967" y="0"/>
              </a:moveTo>
              <a:lnTo>
                <a:pt x="862967" y="149771"/>
              </a:lnTo>
              <a:lnTo>
                <a:pt x="0" y="149771"/>
              </a:lnTo>
              <a:lnTo>
                <a:pt x="0" y="2995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C23A3F-0975-4B01-A73C-38B729EDFDBF}">
      <dsp:nvSpPr>
        <dsp:cNvPr id="0" name=""/>
        <dsp:cNvSpPr/>
      </dsp:nvSpPr>
      <dsp:spPr>
        <a:xfrm>
          <a:off x="1168321" y="1731196"/>
          <a:ext cx="213958" cy="26816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81618"/>
              </a:lnTo>
              <a:lnTo>
                <a:pt x="213958" y="268161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E88696-DE70-4B83-AA37-17D97238C764}">
      <dsp:nvSpPr>
        <dsp:cNvPr id="0" name=""/>
        <dsp:cNvSpPr/>
      </dsp:nvSpPr>
      <dsp:spPr>
        <a:xfrm>
          <a:off x="1168321" y="1731196"/>
          <a:ext cx="213958" cy="1668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8879"/>
              </a:lnTo>
              <a:lnTo>
                <a:pt x="213958" y="16688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8F0AF4-4108-4466-8BD3-0C70C7E6A81A}">
      <dsp:nvSpPr>
        <dsp:cNvPr id="0" name=""/>
        <dsp:cNvSpPr/>
      </dsp:nvSpPr>
      <dsp:spPr>
        <a:xfrm>
          <a:off x="1168321" y="1731196"/>
          <a:ext cx="213958" cy="6561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6140"/>
              </a:lnTo>
              <a:lnTo>
                <a:pt x="213958" y="6561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0494C-0275-4142-BE6A-922AF4637420}">
      <dsp:nvSpPr>
        <dsp:cNvPr id="0" name=""/>
        <dsp:cNvSpPr/>
      </dsp:nvSpPr>
      <dsp:spPr>
        <a:xfrm>
          <a:off x="1738878" y="718457"/>
          <a:ext cx="2588902" cy="299542"/>
        </a:xfrm>
        <a:custGeom>
          <a:avLst/>
          <a:gdLst/>
          <a:ahLst/>
          <a:cxnLst/>
          <a:rect l="0" t="0" r="0" b="0"/>
          <a:pathLst>
            <a:path>
              <a:moveTo>
                <a:pt x="2588902" y="0"/>
              </a:moveTo>
              <a:lnTo>
                <a:pt x="2588902" y="149771"/>
              </a:lnTo>
              <a:lnTo>
                <a:pt x="0" y="149771"/>
              </a:lnTo>
              <a:lnTo>
                <a:pt x="0" y="29954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15CE02-86EE-4854-A151-E21B17E93921}">
      <dsp:nvSpPr>
        <dsp:cNvPr id="0" name=""/>
        <dsp:cNvSpPr/>
      </dsp:nvSpPr>
      <dsp:spPr>
        <a:xfrm>
          <a:off x="3614585" y="5261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Text Analytics</a:t>
          </a:r>
        </a:p>
      </dsp:txBody>
      <dsp:txXfrm>
        <a:off x="3614585" y="5261"/>
        <a:ext cx="1426392" cy="713196"/>
      </dsp:txXfrm>
    </dsp:sp>
    <dsp:sp modelId="{9FD6734E-6265-466A-B3D6-E4E950F617E7}">
      <dsp:nvSpPr>
        <dsp:cNvPr id="0" name=""/>
        <dsp:cNvSpPr/>
      </dsp:nvSpPr>
      <dsp:spPr>
        <a:xfrm>
          <a:off x="1025682" y="1017999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Text Sentiment</a:t>
          </a:r>
        </a:p>
      </dsp:txBody>
      <dsp:txXfrm>
        <a:off x="1025682" y="1017999"/>
        <a:ext cx="1426392" cy="713196"/>
      </dsp:txXfrm>
    </dsp:sp>
    <dsp:sp modelId="{A8B2281C-D13D-4F71-A53A-FE664A3A1D2D}">
      <dsp:nvSpPr>
        <dsp:cNvPr id="0" name=""/>
        <dsp:cNvSpPr/>
      </dsp:nvSpPr>
      <dsp:spPr>
        <a:xfrm>
          <a:off x="1382280" y="2030738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Python - </a:t>
          </a:r>
          <a:r>
            <a:rPr lang="en-SG" sz="1300" kern="1200" dirty="0" err="1"/>
            <a:t>Textblob</a:t>
          </a:r>
          <a:endParaRPr lang="en-SG" sz="1300" kern="1200" dirty="0"/>
        </a:p>
      </dsp:txBody>
      <dsp:txXfrm>
        <a:off x="1382280" y="2030738"/>
        <a:ext cx="1426392" cy="713196"/>
      </dsp:txXfrm>
    </dsp:sp>
    <dsp:sp modelId="{7BBAA745-B2FB-4CBF-9037-3A31BBAB48D1}">
      <dsp:nvSpPr>
        <dsp:cNvPr id="0" name=""/>
        <dsp:cNvSpPr/>
      </dsp:nvSpPr>
      <dsp:spPr>
        <a:xfrm>
          <a:off x="1382280" y="3043477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R – </a:t>
          </a:r>
          <a:r>
            <a:rPr lang="en-SG" sz="1300" kern="1200" dirty="0" err="1"/>
            <a:t>Afinn</a:t>
          </a:r>
          <a:endParaRPr lang="en-SG" sz="1300" kern="1200" dirty="0"/>
        </a:p>
      </dsp:txBody>
      <dsp:txXfrm>
        <a:off x="1382280" y="3043477"/>
        <a:ext cx="1426392" cy="713196"/>
      </dsp:txXfrm>
    </dsp:sp>
    <dsp:sp modelId="{33A87F21-88D2-4507-B642-0B6368EDA1A6}">
      <dsp:nvSpPr>
        <dsp:cNvPr id="0" name=""/>
        <dsp:cNvSpPr/>
      </dsp:nvSpPr>
      <dsp:spPr>
        <a:xfrm>
          <a:off x="1382280" y="4056216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Transformer – Pipeline</a:t>
          </a:r>
        </a:p>
      </dsp:txBody>
      <dsp:txXfrm>
        <a:off x="1382280" y="4056216"/>
        <a:ext cx="1426392" cy="713196"/>
      </dsp:txXfrm>
    </dsp:sp>
    <dsp:sp modelId="{49D589FF-543B-4820-AC74-356C2466C859}">
      <dsp:nvSpPr>
        <dsp:cNvPr id="0" name=""/>
        <dsp:cNvSpPr/>
      </dsp:nvSpPr>
      <dsp:spPr>
        <a:xfrm>
          <a:off x="2751617" y="1017999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Text Classification &amp; Clustering</a:t>
          </a:r>
        </a:p>
      </dsp:txBody>
      <dsp:txXfrm>
        <a:off x="2751617" y="1017999"/>
        <a:ext cx="1426392" cy="713196"/>
      </dsp:txXfrm>
    </dsp:sp>
    <dsp:sp modelId="{53D62860-0F62-46E4-A654-EC9365BC2E8C}">
      <dsp:nvSpPr>
        <dsp:cNvPr id="0" name=""/>
        <dsp:cNvSpPr/>
      </dsp:nvSpPr>
      <dsp:spPr>
        <a:xfrm>
          <a:off x="3108215" y="2030738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Embedding – </a:t>
          </a:r>
          <a:r>
            <a:rPr lang="en-SG" sz="1300" kern="1200" dirty="0" err="1"/>
            <a:t>SKLearn</a:t>
          </a:r>
          <a:r>
            <a:rPr lang="en-SG" sz="1300" kern="1200" dirty="0"/>
            <a:t> (No of words in document)</a:t>
          </a:r>
        </a:p>
      </dsp:txBody>
      <dsp:txXfrm>
        <a:off x="3108215" y="2030738"/>
        <a:ext cx="1426392" cy="713196"/>
      </dsp:txXfrm>
    </dsp:sp>
    <dsp:sp modelId="{6E79119B-02C6-460C-B821-65906AD19570}">
      <dsp:nvSpPr>
        <dsp:cNvPr id="0" name=""/>
        <dsp:cNvSpPr/>
      </dsp:nvSpPr>
      <dsp:spPr>
        <a:xfrm>
          <a:off x="3108215" y="3043477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Embedding – TFIDF (No of words in document)</a:t>
          </a:r>
        </a:p>
      </dsp:txBody>
      <dsp:txXfrm>
        <a:off x="3108215" y="3043477"/>
        <a:ext cx="1426392" cy="713196"/>
      </dsp:txXfrm>
    </dsp:sp>
    <dsp:sp modelId="{6B90C68D-B29A-4067-83FF-EA4533A5A802}">
      <dsp:nvSpPr>
        <dsp:cNvPr id="0" name=""/>
        <dsp:cNvSpPr/>
      </dsp:nvSpPr>
      <dsp:spPr>
        <a:xfrm>
          <a:off x="3108215" y="4056216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Embedding – BERT by Google (768)</a:t>
          </a:r>
        </a:p>
      </dsp:txBody>
      <dsp:txXfrm>
        <a:off x="3108215" y="4056216"/>
        <a:ext cx="1426392" cy="713196"/>
      </dsp:txXfrm>
    </dsp:sp>
    <dsp:sp modelId="{8BF34699-7AC1-4751-8AA6-496714D86F3B}">
      <dsp:nvSpPr>
        <dsp:cNvPr id="0" name=""/>
        <dsp:cNvSpPr/>
      </dsp:nvSpPr>
      <dsp:spPr>
        <a:xfrm>
          <a:off x="3108215" y="5068955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Orange – </a:t>
          </a:r>
          <a:r>
            <a:rPr lang="en-SG" sz="1300" kern="1200" dirty="0" err="1"/>
            <a:t>FastText</a:t>
          </a:r>
          <a:r>
            <a:rPr lang="en-SG" sz="1300" kern="1200" dirty="0"/>
            <a:t> (300)</a:t>
          </a:r>
        </a:p>
      </dsp:txBody>
      <dsp:txXfrm>
        <a:off x="3108215" y="5068955"/>
        <a:ext cx="1426392" cy="713196"/>
      </dsp:txXfrm>
    </dsp:sp>
    <dsp:sp modelId="{BDB13DE3-58FA-495F-AAF6-E35B5DD682AA}">
      <dsp:nvSpPr>
        <dsp:cNvPr id="0" name=""/>
        <dsp:cNvSpPr/>
      </dsp:nvSpPr>
      <dsp:spPr>
        <a:xfrm>
          <a:off x="4477552" y="1017999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Chatbot</a:t>
          </a:r>
        </a:p>
      </dsp:txBody>
      <dsp:txXfrm>
        <a:off x="4477552" y="1017999"/>
        <a:ext cx="1426392" cy="713196"/>
      </dsp:txXfrm>
    </dsp:sp>
    <dsp:sp modelId="{DE4279C9-1C87-4019-AE59-7C5BE30163F0}">
      <dsp:nvSpPr>
        <dsp:cNvPr id="0" name=""/>
        <dsp:cNvSpPr/>
      </dsp:nvSpPr>
      <dsp:spPr>
        <a:xfrm>
          <a:off x="4834150" y="2030738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Transformer – Facebook</a:t>
          </a:r>
        </a:p>
      </dsp:txBody>
      <dsp:txXfrm>
        <a:off x="4834150" y="2030738"/>
        <a:ext cx="1426392" cy="713196"/>
      </dsp:txXfrm>
    </dsp:sp>
    <dsp:sp modelId="{11320161-BD2C-4453-B30C-27FC7C59825D}">
      <dsp:nvSpPr>
        <dsp:cNvPr id="0" name=""/>
        <dsp:cNvSpPr/>
      </dsp:nvSpPr>
      <dsp:spPr>
        <a:xfrm>
          <a:off x="6203488" y="1017999"/>
          <a:ext cx="1426392" cy="7131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 dirty="0"/>
            <a:t>WebCrawler – Beautiful Soup &amp; NLTK</a:t>
          </a:r>
        </a:p>
      </dsp:txBody>
      <dsp:txXfrm>
        <a:off x="6203488" y="1017999"/>
        <a:ext cx="1426392" cy="713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12/28/2022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28/12/2022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3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grittr.tidyverse.org/reference/pipe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rive.google.com/drive/folders/1fXjR7HWQVDvW4b_UwFmEM_NymlOo4Wbw?usp=sharing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Text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 dirty="0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 dirty="0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  <a:endParaRPr lang="en-US" sz="1125" i="1" dirty="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7802-A13D-52FE-9DAC-84B1CEC3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87" y="4272347"/>
            <a:ext cx="8229600" cy="1143000"/>
          </a:xfrm>
        </p:spPr>
        <p:txBody>
          <a:bodyPr/>
          <a:lstStyle/>
          <a:p>
            <a:r>
              <a:rPr lang="en-SG" dirty="0"/>
              <a:t>Text Sentiment</a:t>
            </a:r>
          </a:p>
        </p:txBody>
      </p:sp>
    </p:spTree>
    <p:extLst>
      <p:ext uri="{BB962C8B-B14F-4D97-AF65-F5344CB8AC3E}">
        <p14:creationId xmlns:p14="http://schemas.microsoft.com/office/powerpoint/2010/main" val="3270053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BB43-80BE-49B0-B37D-F1BCDF4A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stopwords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A1453-E18C-41F3-B51D-DD56F729E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44" y="1913294"/>
            <a:ext cx="6353175" cy="28670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09FEC5-AF62-4A00-BF25-47462F4E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55" y="2041250"/>
            <a:ext cx="2022599" cy="560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E3A96-8083-4E62-A424-26BABDA5E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239" y="3694989"/>
            <a:ext cx="1806842" cy="4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59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31503-B948-4EBA-9375-1CEFE39E9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Sentiments in </a:t>
            </a:r>
            <a:r>
              <a:rPr lang="en-US" dirty="0" err="1"/>
              <a:t>tidytext</a:t>
            </a:r>
            <a:r>
              <a:rPr lang="en-US" dirty="0"/>
              <a:t> : </a:t>
            </a:r>
            <a:r>
              <a:rPr lang="en-US" dirty="0" err="1"/>
              <a:t>nrc</a:t>
            </a:r>
            <a:r>
              <a:rPr lang="en-US" dirty="0"/>
              <a:t>, </a:t>
            </a:r>
            <a:r>
              <a:rPr lang="en-US" dirty="0" err="1"/>
              <a:t>afinn</a:t>
            </a:r>
            <a:r>
              <a:rPr lang="en-US" dirty="0"/>
              <a:t>, </a:t>
            </a:r>
            <a:r>
              <a:rPr lang="en-US" dirty="0" err="1"/>
              <a:t>bing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A60DD-0467-4DCE-B914-E2D7392E8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04" y="2303336"/>
            <a:ext cx="8229600" cy="28131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10A87B-6EEA-42A8-91FF-E56EC581286F}"/>
              </a:ext>
            </a:extLst>
          </p:cNvPr>
          <p:cNvSpPr/>
          <p:nvPr/>
        </p:nvSpPr>
        <p:spPr>
          <a:xfrm>
            <a:off x="4818580" y="647272"/>
            <a:ext cx="2897312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50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590C-59E3-4D7A-9E4E-746DC4B4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Sentiment: </a:t>
            </a:r>
            <a:r>
              <a:rPr lang="en-US" dirty="0" err="1"/>
              <a:t>nrc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FCBE6-14BF-449E-BB93-F34758A53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146" y="1706632"/>
            <a:ext cx="5174477" cy="40586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6DAF39-7ADE-4109-9FDF-0D3F0661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079" y="886594"/>
            <a:ext cx="1450294" cy="49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4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90120-7DD0-4445-AF2C-E1F8CF4B4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Sentiment: </a:t>
            </a:r>
            <a:r>
              <a:rPr lang="en-US" dirty="0" err="1"/>
              <a:t>afinn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634D8-7572-4C30-9EF0-5287D709B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66" y="1889196"/>
            <a:ext cx="4058668" cy="404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9ABC2-B242-401C-B59A-45900DED1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627" y="761504"/>
            <a:ext cx="1183166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50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89B0-771E-43C4-9F90-AB852E92B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3547"/>
            <a:ext cx="8229600" cy="1143000"/>
          </a:xfrm>
        </p:spPr>
        <p:txBody>
          <a:bodyPr/>
          <a:lstStyle/>
          <a:p>
            <a:r>
              <a:rPr lang="en-US" dirty="0" err="1"/>
              <a:t>Afinn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92059-A5A0-4AF4-BF95-89719D17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90" y="563632"/>
            <a:ext cx="5638764" cy="80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CFAEBC-1E7E-4500-A648-5C8CCDF5E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" y="2075380"/>
            <a:ext cx="2407197" cy="36310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F9EA1-9045-49AE-ADCC-DDD1F0C43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990" y="2075380"/>
            <a:ext cx="2434260" cy="3595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A721AC-6C17-4486-90F4-B92D6A70A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454" y="2075380"/>
            <a:ext cx="2364282" cy="3595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B2D505-246C-4C6D-936D-D616C085C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41" y="629473"/>
            <a:ext cx="2460612" cy="6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4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F0BD-998F-414C-9FA9-40108A09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: Bing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30F60-01FA-4602-B435-1E9C57172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838" y="1889196"/>
            <a:ext cx="4122917" cy="38761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4B33C9-10D7-4DF9-AA9B-A7CA2BA2A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272" y="761504"/>
            <a:ext cx="1224263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90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9909-7911-449C-AECD-00D17E2FA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B0064-E12C-4CD5-AA6F-D3F63F16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35" y="436493"/>
            <a:ext cx="6003640" cy="5857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821B2-D006-4D70-8878-8D54B3BBA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" y="847618"/>
            <a:ext cx="1634520" cy="6421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4F5F07-F83C-4BC2-A3D8-17ED2AA405C1}"/>
              </a:ext>
            </a:extLst>
          </p:cNvPr>
          <p:cNvSpPr/>
          <p:nvPr/>
        </p:nvSpPr>
        <p:spPr>
          <a:xfrm>
            <a:off x="3226085" y="563632"/>
            <a:ext cx="863030" cy="44501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876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F929-21D8-41D6-8D65-890AB028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" y="-21995"/>
            <a:ext cx="8229600" cy="1143000"/>
          </a:xfrm>
        </p:spPr>
        <p:txBody>
          <a:bodyPr/>
          <a:lstStyle/>
          <a:p>
            <a:r>
              <a:rPr lang="en-US" dirty="0"/>
              <a:t>ANSI vs UTF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5E94A9-F55E-4D7E-9354-CB89311A4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90" y="835392"/>
            <a:ext cx="8649020" cy="58904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1EA22F1-A38E-4830-AC30-3C33079B35EE}"/>
              </a:ext>
            </a:extLst>
          </p:cNvPr>
          <p:cNvSpPr/>
          <p:nvPr/>
        </p:nvSpPr>
        <p:spPr>
          <a:xfrm>
            <a:off x="5404207" y="1294544"/>
            <a:ext cx="1664413" cy="43562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48070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179-D499-4B1F-8F4E-4CFC136F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04" y="-104188"/>
            <a:ext cx="8229600" cy="1143000"/>
          </a:xfrm>
        </p:spPr>
        <p:txBody>
          <a:bodyPr/>
          <a:lstStyle/>
          <a:p>
            <a:r>
              <a:rPr lang="en-US" dirty="0"/>
              <a:t>R Code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61578C-290C-4D8F-A8AB-B7E502A9910C}"/>
              </a:ext>
            </a:extLst>
          </p:cNvPr>
          <p:cNvSpPr txBox="1"/>
          <p:nvPr/>
        </p:nvSpPr>
        <p:spPr>
          <a:xfrm>
            <a:off x="182746" y="772998"/>
            <a:ext cx="8550668" cy="535531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dirty="0"/>
              <a:t>library(</a:t>
            </a:r>
            <a:r>
              <a:rPr lang="en-SG" dirty="0" err="1"/>
              <a:t>dplyr</a:t>
            </a:r>
            <a:r>
              <a:rPr lang="en-SG" dirty="0"/>
              <a:t>)</a:t>
            </a:r>
          </a:p>
          <a:p>
            <a:r>
              <a:rPr lang="en-SG" dirty="0"/>
              <a:t>library(</a:t>
            </a:r>
            <a:r>
              <a:rPr lang="en-SG" dirty="0" err="1"/>
              <a:t>tidytext</a:t>
            </a:r>
            <a:r>
              <a:rPr lang="en-SG" dirty="0"/>
              <a:t>)</a:t>
            </a:r>
          </a:p>
          <a:p>
            <a:r>
              <a:rPr lang="en-SG" dirty="0"/>
              <a:t>library(</a:t>
            </a:r>
            <a:r>
              <a:rPr lang="en-SG" dirty="0" err="1"/>
              <a:t>textdata</a:t>
            </a:r>
            <a:r>
              <a:rPr lang="en-SG" dirty="0"/>
              <a:t>)</a:t>
            </a:r>
          </a:p>
          <a:p>
            <a:r>
              <a:rPr lang="en-SG" dirty="0"/>
              <a:t>#data(stop_words)</a:t>
            </a:r>
          </a:p>
          <a:p>
            <a:endParaRPr lang="en-SG" dirty="0"/>
          </a:p>
          <a:p>
            <a:r>
              <a:rPr lang="en-US" dirty="0"/>
              <a:t>#text &lt;- </a:t>
            </a:r>
            <a:r>
              <a:rPr lang="en-US" dirty="0" err="1"/>
              <a:t>readLines</a:t>
            </a:r>
            <a:r>
              <a:rPr lang="en-US" dirty="0"/>
              <a:t>(“Tesla News.txt", encoding = "UTF-8")</a:t>
            </a:r>
            <a:endParaRPr lang="en-SG" dirty="0"/>
          </a:p>
          <a:p>
            <a:r>
              <a:rPr lang="en-SG" dirty="0"/>
              <a:t>d = </a:t>
            </a:r>
            <a:r>
              <a:rPr lang="en-SG" dirty="0" err="1"/>
              <a:t>readLines</a:t>
            </a:r>
            <a:r>
              <a:rPr lang="en-SG" dirty="0"/>
              <a:t>(".txt")</a:t>
            </a:r>
          </a:p>
          <a:p>
            <a:endParaRPr lang="en-SG" dirty="0"/>
          </a:p>
          <a:p>
            <a:r>
              <a:rPr lang="en-SG" dirty="0"/>
              <a:t>d = </a:t>
            </a:r>
            <a:r>
              <a:rPr lang="en-SG" dirty="0" err="1"/>
              <a:t>data_frame</a:t>
            </a:r>
            <a:r>
              <a:rPr lang="en-SG" dirty="0"/>
              <a:t>(text = d) #data frame in </a:t>
            </a:r>
            <a:r>
              <a:rPr lang="en-SG" dirty="0" err="1"/>
              <a:t>dplyr</a:t>
            </a:r>
            <a:r>
              <a:rPr lang="en-SG" dirty="0"/>
              <a:t> library</a:t>
            </a:r>
            <a:endParaRPr lang="en-SG" dirty="0">
              <a:cs typeface="Calibri"/>
            </a:endParaRPr>
          </a:p>
          <a:p>
            <a:r>
              <a:rPr lang="en-SG" dirty="0"/>
              <a:t>d = d %&gt;% </a:t>
            </a:r>
            <a:r>
              <a:rPr lang="en-SG" dirty="0" err="1"/>
              <a:t>unnest_tokens</a:t>
            </a:r>
            <a:r>
              <a:rPr lang="en-SG" dirty="0"/>
              <a:t>(word, text) # tidy text</a:t>
            </a:r>
            <a:endParaRPr lang="en-SG" dirty="0">
              <a:cs typeface="Calibri"/>
            </a:endParaRPr>
          </a:p>
          <a:p>
            <a:r>
              <a:rPr lang="en-SG" dirty="0"/>
              <a:t>d = d %&gt;% </a:t>
            </a:r>
            <a:r>
              <a:rPr lang="en-SG" dirty="0" err="1"/>
              <a:t>anti_join</a:t>
            </a:r>
            <a:r>
              <a:rPr lang="en-SG" dirty="0"/>
              <a:t>(</a:t>
            </a:r>
            <a:r>
              <a:rPr lang="en-SG" dirty="0" err="1"/>
              <a:t>stop_words</a:t>
            </a:r>
            <a:r>
              <a:rPr lang="en-SG" dirty="0"/>
              <a:t>) </a:t>
            </a:r>
            <a:r>
              <a:rPr lang="en-SG" dirty="0">
                <a:ea typeface="+mn-lt"/>
                <a:cs typeface="+mn-lt"/>
              </a:rPr>
              <a:t>#anti join in </a:t>
            </a:r>
            <a:r>
              <a:rPr lang="en-SG" dirty="0" err="1">
                <a:ea typeface="+mn-lt"/>
                <a:cs typeface="+mn-lt"/>
              </a:rPr>
              <a:t>dplyr</a:t>
            </a:r>
            <a:r>
              <a:rPr lang="en-SG" dirty="0">
                <a:ea typeface="+mn-lt"/>
                <a:cs typeface="+mn-lt"/>
              </a:rPr>
              <a:t> library</a:t>
            </a:r>
          </a:p>
          <a:p>
            <a:endParaRPr lang="en-SG" dirty="0">
              <a:cs typeface="Calibri"/>
            </a:endParaRPr>
          </a:p>
          <a:p>
            <a:endParaRPr lang="en-SG" dirty="0"/>
          </a:p>
          <a:p>
            <a:r>
              <a:rPr lang="en-SG" dirty="0"/>
              <a:t># %&gt;% arrange(</a:t>
            </a:r>
            <a:r>
              <a:rPr lang="en-SG" dirty="0" err="1"/>
              <a:t>desc</a:t>
            </a:r>
            <a:r>
              <a:rPr lang="en-SG" dirty="0"/>
              <a:t>(value))</a:t>
            </a:r>
          </a:p>
          <a:p>
            <a:r>
              <a:rPr lang="en-SG" dirty="0" err="1">
                <a:ea typeface="+mn-lt"/>
                <a:cs typeface="+mn-lt"/>
              </a:rPr>
              <a:t>get_sentiments</a:t>
            </a:r>
            <a:r>
              <a:rPr lang="en-SG" dirty="0">
                <a:ea typeface="+mn-lt"/>
                <a:cs typeface="+mn-lt"/>
              </a:rPr>
              <a:t>("</a:t>
            </a:r>
            <a:r>
              <a:rPr lang="en-SG" dirty="0" err="1">
                <a:ea typeface="+mn-lt"/>
                <a:cs typeface="+mn-lt"/>
              </a:rPr>
              <a:t>afinn</a:t>
            </a:r>
            <a:r>
              <a:rPr lang="en-SG" dirty="0">
                <a:ea typeface="+mn-lt"/>
                <a:cs typeface="+mn-lt"/>
              </a:rPr>
              <a:t>")</a:t>
            </a:r>
          </a:p>
          <a:p>
            <a:r>
              <a:rPr lang="en-SG" dirty="0"/>
              <a:t>d = d %&gt;% </a:t>
            </a:r>
            <a:r>
              <a:rPr lang="en-SG" dirty="0" err="1"/>
              <a:t>inner_join</a:t>
            </a:r>
            <a:r>
              <a:rPr lang="en-SG" dirty="0"/>
              <a:t>(</a:t>
            </a:r>
            <a:r>
              <a:rPr lang="en-SG" dirty="0" err="1"/>
              <a:t>get_sentiments</a:t>
            </a:r>
            <a:r>
              <a:rPr lang="en-SG" dirty="0"/>
              <a:t>("</a:t>
            </a:r>
            <a:r>
              <a:rPr lang="en-SG" dirty="0" err="1"/>
              <a:t>afinn</a:t>
            </a:r>
            <a:r>
              <a:rPr lang="en-SG" dirty="0"/>
              <a:t>"))  #inner join in </a:t>
            </a:r>
            <a:r>
              <a:rPr lang="en-SG" dirty="0" err="1"/>
              <a:t>dplyr</a:t>
            </a:r>
            <a:r>
              <a:rPr lang="en-SG" dirty="0"/>
              <a:t> library</a:t>
            </a:r>
            <a:endParaRPr lang="en-SG" dirty="0">
              <a:cs typeface="Calibri"/>
            </a:endParaRPr>
          </a:p>
          <a:p>
            <a:r>
              <a:rPr lang="en-SG" dirty="0"/>
              <a:t>d= d %&gt;% count(word, value)</a:t>
            </a:r>
            <a:endParaRPr lang="en-SG" dirty="0">
              <a:cs typeface="Calibri"/>
            </a:endParaRPr>
          </a:p>
          <a:p>
            <a:r>
              <a:rPr lang="en-SG" dirty="0"/>
              <a:t>d = d %&gt;% summarise(sum(value*n))</a:t>
            </a:r>
          </a:p>
          <a:p>
            <a:r>
              <a:rPr lang="en-SG" dirty="0"/>
              <a:t>print(d)</a:t>
            </a:r>
            <a:endParaRPr lang="en-S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46205-0BB5-4687-9C86-A313C17BF07B}"/>
              </a:ext>
            </a:extLst>
          </p:cNvPr>
          <p:cNvSpPr txBox="1"/>
          <p:nvPr/>
        </p:nvSpPr>
        <p:spPr>
          <a:xfrm>
            <a:off x="2440932" y="177716"/>
            <a:ext cx="41482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The pipe, </a:t>
            </a:r>
            <a:r>
              <a:rPr lang="en-US" dirty="0">
                <a:hlinkClick r:id="rId2"/>
              </a:rPr>
              <a:t>%&gt;% in R for text movement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97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3B4F-799D-494B-B486-46A6DC1C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1223-71D5-4844-A424-7387AC89F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Text Sentiment</a:t>
            </a:r>
          </a:p>
          <a:p>
            <a:pPr lvl="1"/>
            <a:r>
              <a:rPr lang="en-US" dirty="0"/>
              <a:t>R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Transformer </a:t>
            </a:r>
          </a:p>
          <a:p>
            <a:r>
              <a:rPr lang="en-US" dirty="0"/>
              <a:t>Text Classification &amp; Clustering (Embedding)</a:t>
            </a:r>
          </a:p>
          <a:p>
            <a:pPr lvl="1"/>
            <a:r>
              <a:rPr lang="en-US" dirty="0">
                <a:cs typeface="Arial"/>
              </a:rPr>
              <a:t>Vectorization</a:t>
            </a:r>
          </a:p>
          <a:p>
            <a:pPr lvl="1"/>
            <a:r>
              <a:rPr lang="en-US" dirty="0">
                <a:cs typeface="Arial"/>
              </a:rPr>
              <a:t>TFIDF</a:t>
            </a:r>
          </a:p>
          <a:p>
            <a:pPr lvl="1"/>
            <a:r>
              <a:rPr lang="en-US" dirty="0">
                <a:cs typeface="Arial"/>
              </a:rPr>
              <a:t>BERT</a:t>
            </a:r>
          </a:p>
          <a:p>
            <a:r>
              <a:rPr lang="en-US" dirty="0">
                <a:cs typeface="Arial"/>
              </a:rPr>
              <a:t>Web Crawler</a:t>
            </a:r>
          </a:p>
          <a:p>
            <a:r>
              <a:rPr lang="en-US" dirty="0">
                <a:cs typeface="Arial"/>
              </a:rPr>
              <a:t>Chatbot</a:t>
            </a:r>
          </a:p>
          <a:p>
            <a:pPr marL="556895" lvl="1" indent="-213995"/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887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99A64-12E6-B7EA-1C63-019550592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Text Sentiment by </a:t>
            </a:r>
            <a:r>
              <a:rPr lang="en-SG" dirty="0" err="1"/>
              <a:t>Textblob</a:t>
            </a:r>
            <a:endParaRPr lang="en-SG" dirty="0"/>
          </a:p>
        </p:txBody>
      </p:sp>
      <p:pic>
        <p:nvPicPr>
          <p:cNvPr id="1026" name="Picture 2" descr="Sentiment analysis on Ellen's DeGeneres tweets using TextBlob | by Dhilip  Subramanian | Analytics Vidhya | Medium">
            <a:extLst>
              <a:ext uri="{FF2B5EF4-FFF2-40B4-BE49-F238E27FC236}">
                <a16:creationId xmlns:a16="http://schemas.microsoft.com/office/drawing/2014/main" id="{D5C4F69A-966B-92CE-4F1C-29E162316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9" y="1612328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0045D9-BA37-31A9-7EE3-D343DDA52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32" y="3446040"/>
            <a:ext cx="60293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16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1B09-AC8A-46E0-B9AA-A06B683E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Python (Text Sentiment)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35C3B7-935D-4B46-A387-355BDFDF777D}"/>
              </a:ext>
            </a:extLst>
          </p:cNvPr>
          <p:cNvSpPr txBox="1"/>
          <p:nvPr/>
        </p:nvSpPr>
        <p:spPr>
          <a:xfrm>
            <a:off x="457200" y="1528121"/>
            <a:ext cx="806861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#!pip install </a:t>
            </a:r>
            <a:r>
              <a:rPr lang="en-US" dirty="0" err="1"/>
              <a:t>textblob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textblob</a:t>
            </a:r>
            <a:r>
              <a:rPr lang="en-US" dirty="0"/>
              <a:t> import </a:t>
            </a:r>
            <a:r>
              <a:rPr lang="en-US" dirty="0" err="1"/>
              <a:t>TextBlob</a:t>
            </a:r>
            <a:endParaRPr lang="en-US" dirty="0"/>
          </a:p>
          <a:p>
            <a:endParaRPr lang="en-US" dirty="0"/>
          </a:p>
          <a:p>
            <a:r>
              <a:rPr lang="en-US" dirty="0"/>
              <a:t>f1 = "the food is good"</a:t>
            </a:r>
          </a:p>
          <a:p>
            <a:r>
              <a:rPr lang="en-US" dirty="0"/>
              <a:t>f2 = "the food is superb"</a:t>
            </a:r>
          </a:p>
          <a:p>
            <a:endParaRPr lang="en-US" dirty="0"/>
          </a:p>
          <a:p>
            <a:r>
              <a:rPr lang="en-US" dirty="0"/>
              <a:t>b1 = </a:t>
            </a:r>
            <a:r>
              <a:rPr lang="en-US" dirty="0" err="1"/>
              <a:t>TextBlob</a:t>
            </a:r>
            <a:r>
              <a:rPr lang="en-US" dirty="0"/>
              <a:t>(f1)</a:t>
            </a:r>
          </a:p>
          <a:p>
            <a:r>
              <a:rPr lang="en-US" dirty="0"/>
              <a:t>b2 = </a:t>
            </a:r>
            <a:r>
              <a:rPr lang="en-US" dirty="0" err="1"/>
              <a:t>TextBlob</a:t>
            </a:r>
            <a:r>
              <a:rPr lang="en-US" dirty="0"/>
              <a:t>(f2)</a:t>
            </a:r>
          </a:p>
          <a:p>
            <a:endParaRPr lang="en-US" dirty="0"/>
          </a:p>
          <a:p>
            <a:r>
              <a:rPr lang="en-US" dirty="0"/>
              <a:t>print(b1.sentiment)</a:t>
            </a:r>
          </a:p>
          <a:p>
            <a:r>
              <a:rPr lang="en-US" dirty="0"/>
              <a:t>print(b2.sentiment)</a:t>
            </a:r>
          </a:p>
          <a:p>
            <a:endParaRPr lang="en-US" dirty="0"/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4D634-A68E-4CD6-8A68-54FDC718A05E}"/>
              </a:ext>
            </a:extLst>
          </p:cNvPr>
          <p:cNvSpPr txBox="1"/>
          <p:nvPr/>
        </p:nvSpPr>
        <p:spPr>
          <a:xfrm>
            <a:off x="457200" y="5222828"/>
            <a:ext cx="8345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https://textblob.readthedocs.io/en/dev/#:~:text=TextBlob%20is%20a%20Python%20(2,classification%2C%20translation%2C%20and%20more.</a:t>
            </a:r>
          </a:p>
        </p:txBody>
      </p:sp>
    </p:spTree>
    <p:extLst>
      <p:ext uri="{BB962C8B-B14F-4D97-AF65-F5344CB8AC3E}">
        <p14:creationId xmlns:p14="http://schemas.microsoft.com/office/powerpoint/2010/main" val="15432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48FF-8FC1-41F2-AD05-345247937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40" y="388972"/>
            <a:ext cx="8229600" cy="1143000"/>
          </a:xfrm>
        </p:spPr>
        <p:txBody>
          <a:bodyPr/>
          <a:lstStyle/>
          <a:p>
            <a:r>
              <a:rPr lang="en-SG" dirty="0"/>
              <a:t>Sentiment from file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67CDB-8C47-4627-BAD7-D420B4DF360B}"/>
              </a:ext>
            </a:extLst>
          </p:cNvPr>
          <p:cNvSpPr txBox="1"/>
          <p:nvPr/>
        </p:nvSpPr>
        <p:spPr>
          <a:xfrm>
            <a:off x="631860" y="1349410"/>
            <a:ext cx="4572000" cy="45243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SG" dirty="0"/>
          </a:p>
          <a:p>
            <a:r>
              <a:rPr lang="en-SG" dirty="0"/>
              <a:t>pip install </a:t>
            </a:r>
            <a:r>
              <a:rPr lang="en-SG" dirty="0" err="1"/>
              <a:t>textblob</a:t>
            </a:r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textblob</a:t>
            </a:r>
            <a:r>
              <a:rPr lang="en-SG" dirty="0"/>
              <a:t> import </a:t>
            </a:r>
            <a:r>
              <a:rPr lang="en-SG" dirty="0" err="1"/>
              <a:t>TextBlob</a:t>
            </a:r>
            <a:endParaRPr lang="en-SG" dirty="0"/>
          </a:p>
          <a:p>
            <a:endParaRPr lang="en-SG" dirty="0"/>
          </a:p>
          <a:p>
            <a:r>
              <a:rPr lang="en-SG" dirty="0">
                <a:cs typeface="Calibri"/>
              </a:rPr>
              <a:t>d = input(</a:t>
            </a:r>
            <a:r>
              <a:rPr lang="en-SG" dirty="0"/>
              <a:t>"</a:t>
            </a:r>
            <a:r>
              <a:rPr lang="en-SG" dirty="0">
                <a:cs typeface="Calibri"/>
              </a:rPr>
              <a:t>please enter the text : </a:t>
            </a:r>
            <a:r>
              <a:rPr lang="en-SG" dirty="0"/>
              <a:t>"</a:t>
            </a:r>
            <a:r>
              <a:rPr lang="en-SG" dirty="0">
                <a:cs typeface="Calibri"/>
              </a:rPr>
              <a:t>)</a:t>
            </a:r>
          </a:p>
          <a:p>
            <a:endParaRPr lang="en-SG" dirty="0"/>
          </a:p>
          <a:p>
            <a:r>
              <a:rPr lang="en-SG" dirty="0" err="1"/>
              <a:t>TextBlob</a:t>
            </a:r>
            <a:r>
              <a:rPr lang="en-SG" dirty="0"/>
              <a:t>(d).sentiment</a:t>
            </a:r>
          </a:p>
          <a:p>
            <a:endParaRPr lang="en-SG" dirty="0">
              <a:cs typeface="Calibri"/>
            </a:endParaRPr>
          </a:p>
          <a:p>
            <a:r>
              <a:rPr lang="en-SG" dirty="0">
                <a:cs typeface="Calibri"/>
              </a:rPr>
              <a:t>Alternatively</a:t>
            </a:r>
          </a:p>
          <a:p>
            <a:endParaRPr lang="en-SG" dirty="0">
              <a:cs typeface="Calibri"/>
            </a:endParaRPr>
          </a:p>
          <a:p>
            <a:r>
              <a:rPr lang="en-SG" dirty="0"/>
              <a:t>#open text file in read mode</a:t>
            </a:r>
          </a:p>
          <a:p>
            <a:r>
              <a:rPr lang="en-SG" dirty="0"/>
              <a:t>f = open("Tesla News.txt")</a:t>
            </a:r>
            <a:endParaRPr lang="en-SG" dirty="0">
              <a:cs typeface="Calibri"/>
            </a:endParaRPr>
          </a:p>
          <a:p>
            <a:r>
              <a:rPr lang="en-SG" dirty="0"/>
              <a:t> </a:t>
            </a:r>
          </a:p>
          <a:p>
            <a:r>
              <a:rPr lang="en-SG" dirty="0"/>
              <a:t>#read whole file to a string</a:t>
            </a:r>
          </a:p>
          <a:p>
            <a:r>
              <a:rPr lang="en-SG" dirty="0"/>
              <a:t>d = </a:t>
            </a:r>
            <a:r>
              <a:rPr lang="en-SG" dirty="0" err="1"/>
              <a:t>f.read</a:t>
            </a:r>
            <a:r>
              <a:rPr lang="en-SG" dirty="0"/>
              <a:t>()</a:t>
            </a:r>
            <a:endParaRPr lang="en-SG" dirty="0">
              <a:cs typeface="Calibri"/>
            </a:endParaRPr>
          </a:p>
          <a:p>
            <a:endParaRPr lang="en-SG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77F9F-CF1D-4487-97FE-521DC494C7E6}"/>
              </a:ext>
            </a:extLst>
          </p:cNvPr>
          <p:cNvSpPr txBox="1"/>
          <p:nvPr/>
        </p:nvSpPr>
        <p:spPr>
          <a:xfrm>
            <a:off x="4453304" y="1629722"/>
            <a:ext cx="48093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import io</a:t>
            </a:r>
          </a:p>
          <a:p>
            <a:r>
              <a:rPr lang="en-US"/>
              <a:t>f = io.open("rally2004U.txt", mode="r", encoding="utf-8")</a:t>
            </a:r>
          </a:p>
        </p:txBody>
      </p:sp>
    </p:spTree>
    <p:extLst>
      <p:ext uri="{BB962C8B-B14F-4D97-AF65-F5344CB8AC3E}">
        <p14:creationId xmlns:p14="http://schemas.microsoft.com/office/powerpoint/2010/main" val="41612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74133-B3A1-4C82-B7A7-730BEC5D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Front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54924-1894-4447-8092-67D690296B45}"/>
              </a:ext>
            </a:extLst>
          </p:cNvPr>
          <p:cNvSpPr txBox="1"/>
          <p:nvPr/>
        </p:nvSpPr>
        <p:spPr>
          <a:xfrm>
            <a:off x="746311" y="2170650"/>
            <a:ext cx="73824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&lt;html&gt;</a:t>
            </a:r>
          </a:p>
          <a:p>
            <a:r>
              <a:rPr lang="en-SG" dirty="0"/>
              <a:t>    &lt;body&gt;</a:t>
            </a:r>
          </a:p>
          <a:p>
            <a:r>
              <a:rPr lang="en-SG" dirty="0"/>
              <a:t>        &lt;h1&gt;Text Sentiment Analysis&lt;/h1&gt;</a:t>
            </a:r>
          </a:p>
          <a:p>
            <a:r>
              <a:rPr lang="en-SG" dirty="0"/>
              <a:t>        &lt;form action="/" method="post"&gt;</a:t>
            </a:r>
          </a:p>
          <a:p>
            <a:r>
              <a:rPr lang="en-SG" dirty="0"/>
              <a:t>            &lt;p&gt;Please enter your text: &lt;/p&gt;</a:t>
            </a:r>
          </a:p>
          <a:p>
            <a:r>
              <a:rPr lang="en-SG" dirty="0"/>
              <a:t>            &lt;p&gt;&lt;input type="text" name="text"&gt;&lt;/p&gt;</a:t>
            </a:r>
          </a:p>
          <a:p>
            <a:r>
              <a:rPr lang="en-SG" dirty="0"/>
              <a:t>            &lt;p&gt;&lt;input type="submit" value="Enter"&gt;&lt;/p&gt;</a:t>
            </a:r>
          </a:p>
          <a:p>
            <a:r>
              <a:rPr lang="en-SG" dirty="0"/>
              <a:t>        &lt;/form&gt;</a:t>
            </a:r>
          </a:p>
          <a:p>
            <a:r>
              <a:rPr lang="en-SG" dirty="0"/>
              <a:t>        {{result}}</a:t>
            </a:r>
          </a:p>
          <a:p>
            <a:r>
              <a:rPr lang="en-SG" dirty="0"/>
              <a:t>    &lt;/body&gt;</a:t>
            </a:r>
          </a:p>
          <a:p>
            <a:r>
              <a:rPr lang="en-SG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174755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D436F-9E2D-4CEE-B6B9-6342AA36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5306" y="731720"/>
            <a:ext cx="2252382" cy="1143000"/>
          </a:xfrm>
        </p:spPr>
        <p:txBody>
          <a:bodyPr/>
          <a:lstStyle/>
          <a:p>
            <a:r>
              <a:rPr lang="en-SG" dirty="0"/>
              <a:t>Back End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202DF-0925-427C-B1FB-8C375B78389A}"/>
              </a:ext>
            </a:extLst>
          </p:cNvPr>
          <p:cNvSpPr txBox="1"/>
          <p:nvPr/>
        </p:nvSpPr>
        <p:spPr>
          <a:xfrm>
            <a:off x="383241" y="439079"/>
            <a:ext cx="8155642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textblob</a:t>
            </a:r>
            <a:r>
              <a:rPr lang="en-SG" dirty="0"/>
              <a:t> import </a:t>
            </a:r>
            <a:r>
              <a:rPr lang="en-SG" dirty="0" err="1"/>
              <a:t>TextBlob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flask import Flask</a:t>
            </a:r>
          </a:p>
          <a:p>
            <a:endParaRPr lang="en-SG" dirty="0"/>
          </a:p>
          <a:p>
            <a:r>
              <a:rPr lang="en-SG" dirty="0"/>
              <a:t>app = Flask(__name__)</a:t>
            </a:r>
          </a:p>
          <a:p>
            <a:endParaRPr lang="en-SG" dirty="0"/>
          </a:p>
          <a:p>
            <a:r>
              <a:rPr lang="en-US" dirty="0"/>
              <a:t>from flask import </a:t>
            </a:r>
            <a:r>
              <a:rPr lang="en-US" dirty="0" err="1"/>
              <a:t>render_template,request</a:t>
            </a:r>
            <a:endParaRPr lang="en-SG" dirty="0"/>
          </a:p>
          <a:p>
            <a:endParaRPr lang="en-SG" dirty="0"/>
          </a:p>
          <a:p>
            <a:r>
              <a:rPr lang="en-SG" dirty="0"/>
              <a:t>@app.route("/", methods=["GET", "POST"])</a:t>
            </a:r>
          </a:p>
          <a:p>
            <a:r>
              <a:rPr lang="en-SG" dirty="0"/>
              <a:t>def index():</a:t>
            </a:r>
          </a:p>
          <a:p>
            <a:r>
              <a:rPr lang="en-SG" dirty="0"/>
              <a:t>    if </a:t>
            </a:r>
            <a:r>
              <a:rPr lang="en-SG" dirty="0" err="1"/>
              <a:t>request.method</a:t>
            </a:r>
            <a:r>
              <a:rPr lang="en-SG" dirty="0"/>
              <a:t> == "POST":</a:t>
            </a:r>
          </a:p>
          <a:p>
            <a:r>
              <a:rPr lang="en-SG" dirty="0"/>
              <a:t>        text = </a:t>
            </a:r>
            <a:r>
              <a:rPr lang="en-SG" dirty="0" err="1"/>
              <a:t>request.form.get</a:t>
            </a:r>
            <a:r>
              <a:rPr lang="en-SG" dirty="0"/>
              <a:t>("text")</a:t>
            </a:r>
          </a:p>
          <a:p>
            <a:r>
              <a:rPr lang="en-SG" dirty="0"/>
              <a:t>        print(text)</a:t>
            </a:r>
          </a:p>
          <a:p>
            <a:r>
              <a:rPr lang="en-SG" dirty="0"/>
              <a:t>        r = </a:t>
            </a:r>
            <a:r>
              <a:rPr lang="en-SG" dirty="0" err="1"/>
              <a:t>TextBlob</a:t>
            </a:r>
            <a:r>
              <a:rPr lang="en-SG" dirty="0"/>
              <a:t>(text).sentiment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("index.html", result=r))</a:t>
            </a:r>
          </a:p>
          <a:p>
            <a:r>
              <a:rPr lang="en-SG" dirty="0"/>
              <a:t>    else: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("index.html", result="2"))</a:t>
            </a:r>
          </a:p>
          <a:p>
            <a:endParaRPr lang="en-SG" dirty="0"/>
          </a:p>
          <a:p>
            <a:r>
              <a:rPr lang="en-US" dirty="0"/>
              <a:t>if __name__=="__main__":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()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257B8-79A1-9F14-E2A2-A3A428EC5486}"/>
              </a:ext>
            </a:extLst>
          </p:cNvPr>
          <p:cNvSpPr txBox="1"/>
          <p:nvPr/>
        </p:nvSpPr>
        <p:spPr>
          <a:xfrm>
            <a:off x="5042648" y="198241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5000 cannot work</a:t>
            </a:r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  </a:t>
            </a:r>
            <a:r>
              <a:rPr lang="en-US" dirty="0" err="1"/>
              <a:t>app.run</a:t>
            </a:r>
            <a:r>
              <a:rPr lang="en-US" dirty="0"/>
              <a:t>(host='0.0.0.0', port=80)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76605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Transformer, Encoder, Attention RNN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476" y="1411148"/>
            <a:ext cx="4672348" cy="456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9394-95D4-4AE1-AD48-0B7B99DEA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Transformer – Sentiment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B9A34-3CB3-4CB8-9744-00D940DB0347}"/>
              </a:ext>
            </a:extLst>
          </p:cNvPr>
          <p:cNvSpPr txBox="1"/>
          <p:nvPr/>
        </p:nvSpPr>
        <p:spPr>
          <a:xfrm>
            <a:off x="250802" y="1580321"/>
            <a:ext cx="77970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#pip install transformers</a:t>
            </a:r>
          </a:p>
          <a:p>
            <a:endParaRPr lang="en-US" dirty="0"/>
          </a:p>
          <a:p>
            <a:r>
              <a:rPr lang="en-US" dirty="0"/>
              <a:t>from transformers import pipeline</a:t>
            </a:r>
          </a:p>
          <a:p>
            <a:r>
              <a:rPr lang="en-US" dirty="0"/>
              <a:t>classifier = pipeline("sentiment-analysis")</a:t>
            </a:r>
          </a:p>
          <a:p>
            <a:r>
              <a:rPr lang="en-SG" dirty="0"/>
              <a:t>text = input("Please input your text for sentiment analysis : ")</a:t>
            </a:r>
          </a:p>
          <a:p>
            <a:r>
              <a:rPr lang="en-SG" dirty="0"/>
              <a:t>classifier(text)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B8E81-562C-8D84-3D9B-9B79F665682E}"/>
              </a:ext>
            </a:extLst>
          </p:cNvPr>
          <p:cNvSpPr txBox="1"/>
          <p:nvPr/>
        </p:nvSpPr>
        <p:spPr>
          <a:xfrm>
            <a:off x="3938736" y="3433259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Source Sans Pro" panose="020B0503030403020204" pitchFamily="34" charset="0"/>
              </a:rPr>
              <a:t>Pipelines</a:t>
            </a:r>
          </a:p>
          <a:p>
            <a:pPr algn="l"/>
            <a:r>
              <a:rPr lang="en-US" b="0" i="0" dirty="0">
                <a:solidFill>
                  <a:srgbClr val="4B5563"/>
                </a:solidFill>
                <a:effectLst/>
                <a:latin typeface="Source Sans Pro" panose="020B0503030403020204" pitchFamily="34" charset="0"/>
              </a:rPr>
              <a:t>The pipelines are a great and easy way to use models for inference. These pipelines are objects that abstract most of the complex code from the library, offering a simple API dedicated to several tasks, including Named Entity Recognition, Masked Language Modeling, Sentiment Analysis, Feature Extraction and Question Answering.</a:t>
            </a:r>
          </a:p>
        </p:txBody>
      </p:sp>
    </p:spTree>
    <p:extLst>
      <p:ext uri="{BB962C8B-B14F-4D97-AF65-F5344CB8AC3E}">
        <p14:creationId xmlns:p14="http://schemas.microsoft.com/office/powerpoint/2010/main" val="1583078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25253-A9D7-3305-AD05-DF6354477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2667"/>
            <a:ext cx="8229600" cy="1143000"/>
          </a:xfrm>
        </p:spPr>
        <p:txBody>
          <a:bodyPr/>
          <a:lstStyle/>
          <a:p>
            <a:r>
              <a:rPr lang="en-US" dirty="0"/>
              <a:t>Text Classifier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ABE616-2DFC-0496-A0AA-AE31E60396CD}"/>
              </a:ext>
            </a:extLst>
          </p:cNvPr>
          <p:cNvSpPr txBox="1"/>
          <p:nvPr/>
        </p:nvSpPr>
        <p:spPr>
          <a:xfrm>
            <a:off x="625288" y="902571"/>
            <a:ext cx="80615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requests</a:t>
            </a:r>
          </a:p>
          <a:p>
            <a:endParaRPr lang="en-SG" dirty="0"/>
          </a:p>
          <a:p>
            <a:r>
              <a:rPr lang="en-SG" dirty="0" err="1"/>
              <a:t>url</a:t>
            </a:r>
            <a:r>
              <a:rPr lang="en-SG" dirty="0"/>
              <a:t> </a:t>
            </a:r>
            <a:r>
              <a:rPr lang="en-SG"/>
              <a:t>= “”</a:t>
            </a:r>
          </a:p>
          <a:p>
            <a:r>
              <a:rPr lang="en-SG" dirty="0" err="1"/>
              <a:t>movie_data</a:t>
            </a:r>
            <a:r>
              <a:rPr lang="en-SG" dirty="0"/>
              <a:t> = </a:t>
            </a:r>
            <a:r>
              <a:rPr lang="en-SG" dirty="0" err="1"/>
              <a:t>load_files</a:t>
            </a:r>
            <a:r>
              <a:rPr lang="en-SG" dirty="0"/>
              <a:t>(</a:t>
            </a:r>
            <a:r>
              <a:rPr lang="en-SG" dirty="0" err="1"/>
              <a:t>requests.get</a:t>
            </a:r>
            <a:r>
              <a:rPr lang="en-SG" dirty="0"/>
              <a:t>(</a:t>
            </a:r>
            <a:r>
              <a:rPr lang="en-SG" dirty="0" err="1"/>
              <a:t>url</a:t>
            </a:r>
            <a:r>
              <a:rPr lang="en-SG" dirty="0"/>
              <a:t>, stream=True).raw)</a:t>
            </a:r>
          </a:p>
        </p:txBody>
      </p:sp>
    </p:spTree>
    <p:extLst>
      <p:ext uri="{BB962C8B-B14F-4D97-AF65-F5344CB8AC3E}">
        <p14:creationId xmlns:p14="http://schemas.microsoft.com/office/powerpoint/2010/main" val="50608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4537-42DD-6A10-1377-3F33F95FB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Word 2 </a:t>
            </a:r>
            <a:r>
              <a:rPr lang="en-SG" dirty="0" err="1"/>
              <a:t>Vec</a:t>
            </a:r>
            <a:endParaRPr lang="en-SG" dirty="0"/>
          </a:p>
        </p:txBody>
      </p:sp>
      <p:pic>
        <p:nvPicPr>
          <p:cNvPr id="3074" name="Picture 2" descr="Word Embedding: Basics. Create a vector from a word | by Hariom Gautam |  Medium">
            <a:extLst>
              <a:ext uri="{FF2B5EF4-FFF2-40B4-BE49-F238E27FC236}">
                <a16:creationId xmlns:a16="http://schemas.microsoft.com/office/drawing/2014/main" id="{B3D4B8F9-B3E0-6E78-F9EF-77991A1D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86" y="1715714"/>
            <a:ext cx="5597428" cy="41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00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3BB2-81FE-4300-A901-CCFE58E3C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47" y="430305"/>
            <a:ext cx="3341594" cy="1748119"/>
          </a:xfrm>
        </p:spPr>
        <p:txBody>
          <a:bodyPr/>
          <a:lstStyle/>
          <a:p>
            <a:r>
              <a:rPr lang="en-SG" dirty="0"/>
              <a:t>TFIDF</a:t>
            </a:r>
          </a:p>
        </p:txBody>
      </p:sp>
      <p:pic>
        <p:nvPicPr>
          <p:cNvPr id="2050" name="Picture 2" descr="Natural Language Processing: Count Vectorization with scikit-learn | by  Hunter Heidenreich | Towards Data Science">
            <a:extLst>
              <a:ext uri="{FF2B5EF4-FFF2-40B4-BE49-F238E27FC236}">
                <a16:creationId xmlns:a16="http://schemas.microsoft.com/office/drawing/2014/main" id="{6F1F0A60-F3AD-5BFC-ABF5-9BB34CEA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08" y="430305"/>
            <a:ext cx="3793991" cy="212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lculate TF-IDF in NLP (Simple Example) - YouTube">
            <a:extLst>
              <a:ext uri="{FF2B5EF4-FFF2-40B4-BE49-F238E27FC236}">
                <a16:creationId xmlns:a16="http://schemas.microsoft.com/office/drawing/2014/main" id="{0EF7F945-D7C7-9A18-51CF-C57EAB64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786901"/>
            <a:ext cx="6024282" cy="338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63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51F9847-ED64-A9A3-8EB7-EF5633515A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6446546"/>
              </p:ext>
            </p:extLst>
          </p:nvPr>
        </p:nvGraphicFramePr>
        <p:xfrm>
          <a:off x="295333" y="414604"/>
          <a:ext cx="8655563" cy="5787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C635FF-B616-570E-A0A7-80579854E0A9}"/>
              </a:ext>
            </a:extLst>
          </p:cNvPr>
          <p:cNvSpPr txBox="1"/>
          <p:nvPr/>
        </p:nvSpPr>
        <p:spPr>
          <a:xfrm>
            <a:off x="5551714" y="3901816"/>
            <a:ext cx="312088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Code: </a:t>
            </a:r>
            <a:r>
              <a:rPr lang="en-SG" sz="1200" dirty="0">
                <a:hlinkClick r:id="rId7"/>
              </a:rPr>
              <a:t>https://drive.google.com/drive/folders/1fXjR7HWQVDvW4b_UwFmEM_NymlOo4Wbw?usp=sharing</a:t>
            </a:r>
            <a:endParaRPr lang="en-SG" sz="1200" dirty="0"/>
          </a:p>
          <a:p>
            <a:endParaRPr lang="en-SG" sz="1200" dirty="0"/>
          </a:p>
          <a:p>
            <a:r>
              <a:rPr lang="en-SG" sz="1200" dirty="0"/>
              <a:t>Data:</a:t>
            </a:r>
          </a:p>
          <a:p>
            <a:r>
              <a:rPr lang="en-SG" sz="1200" dirty="0"/>
              <a:t>https://drive.google.com/drive/folders/1DWSSkL9zMwXktar8rxC_3rUGqxwNNTrR?usp=sharing</a:t>
            </a:r>
          </a:p>
          <a:p>
            <a:endParaRPr lang="en-SG" sz="1200" dirty="0"/>
          </a:p>
          <a:p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3677375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1186AF-E877-87FD-E92D-4F9ED40EFCAF}"/>
              </a:ext>
            </a:extLst>
          </p:cNvPr>
          <p:cNvSpPr txBox="1"/>
          <p:nvPr/>
        </p:nvSpPr>
        <p:spPr>
          <a:xfrm>
            <a:off x="309283" y="247668"/>
            <a:ext cx="852234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pandas as pd</a:t>
            </a:r>
          </a:p>
          <a:p>
            <a:r>
              <a:rPr lang="en-SG" sz="1400" dirty="0"/>
              <a:t>#df=pd.read_json("/content/drive/MyDrive/TT Library/AI Model/Data/news </a:t>
            </a:r>
            <a:r>
              <a:rPr lang="en-SG" sz="1400" dirty="0" err="1"/>
              <a:t>category.json</a:t>
            </a:r>
            <a:r>
              <a:rPr lang="en-SG" sz="1400" dirty="0"/>
              <a:t>", lines=True) </a:t>
            </a:r>
          </a:p>
          <a:p>
            <a:r>
              <a:rPr lang="en-US" sz="1400" dirty="0" err="1"/>
              <a:t>df</a:t>
            </a:r>
            <a:r>
              <a:rPr lang="en-US" sz="1400" dirty="0"/>
              <a:t> = </a:t>
            </a:r>
            <a:r>
              <a:rPr lang="en-US" sz="1400" dirty="0" err="1"/>
              <a:t>pd.read_csv</a:t>
            </a:r>
            <a:r>
              <a:rPr lang="en-US" sz="1400" dirty="0"/>
              <a:t>("News Category (Text) for Orange.csv")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#df =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df</a:t>
            </a:r>
            <a:r>
              <a:rPr lang="en-SG" sz="1400" dirty="0"/>
              <a:t>['category'].</a:t>
            </a:r>
            <a:r>
              <a:rPr lang="en-SG" sz="1400" dirty="0" err="1"/>
              <a:t>isin</a:t>
            </a:r>
            <a:r>
              <a:rPr lang="en-SG" sz="1400" dirty="0"/>
              <a:t>(['CRIME','COMEDY'])]</a:t>
            </a:r>
          </a:p>
          <a:p>
            <a:r>
              <a:rPr lang="en-SG" sz="1400" dirty="0"/>
              <a:t>y = </a:t>
            </a:r>
            <a:r>
              <a:rPr lang="en-SG" sz="1400" dirty="0" err="1"/>
              <a:t>df</a:t>
            </a:r>
            <a:r>
              <a:rPr lang="en-SG" sz="1400" dirty="0"/>
              <a:t>['category']=='CRIME'</a:t>
            </a:r>
          </a:p>
          <a:p>
            <a:r>
              <a:rPr lang="en-SG" sz="1400" dirty="0"/>
              <a:t>X =</a:t>
            </a:r>
            <a:r>
              <a:rPr lang="en-SG" sz="1400" dirty="0" err="1"/>
              <a:t>df</a:t>
            </a:r>
            <a:r>
              <a:rPr lang="en-SG" sz="1400" dirty="0"/>
              <a:t>['headline'].</a:t>
            </a:r>
            <a:r>
              <a:rPr lang="en-SG" sz="1400" dirty="0" err="1"/>
              <a:t>tolist</a:t>
            </a:r>
            <a:r>
              <a:rPr lang="en-SG" sz="1400" dirty="0"/>
              <a:t>()</a:t>
            </a:r>
          </a:p>
          <a:p>
            <a:endParaRPr lang="en-SG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sklearn.feature_extraction.text</a:t>
            </a:r>
            <a:r>
              <a:rPr lang="en-US" sz="1400" dirty="0"/>
              <a:t> import </a:t>
            </a:r>
            <a:r>
              <a:rPr lang="en-US" sz="1400" dirty="0" err="1"/>
              <a:t>CountVectorizer</a:t>
            </a:r>
            <a:endParaRPr lang="en-US" sz="1400" dirty="0"/>
          </a:p>
          <a:p>
            <a:r>
              <a:rPr lang="en-US" sz="1400" dirty="0"/>
              <a:t>X_CV = </a:t>
            </a:r>
            <a:r>
              <a:rPr lang="en-US" sz="1400" dirty="0" err="1"/>
              <a:t>CountVectorizer</a:t>
            </a:r>
            <a:r>
              <a:rPr lang="en-US" sz="1400" dirty="0"/>
              <a:t>().</a:t>
            </a:r>
            <a:r>
              <a:rPr lang="en-US" sz="1400" dirty="0" err="1"/>
              <a:t>fit_transform</a:t>
            </a:r>
            <a:r>
              <a:rPr lang="en-US" sz="1400" dirty="0"/>
              <a:t>(X)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sklearn.model_selection</a:t>
            </a:r>
            <a:r>
              <a:rPr lang="en-SG" sz="1400" dirty="0"/>
              <a:t> import </a:t>
            </a:r>
            <a:r>
              <a:rPr lang="en-SG" sz="1400" dirty="0" err="1"/>
              <a:t>train_test_split</a:t>
            </a:r>
            <a:endParaRPr lang="en-SG" sz="1400" dirty="0"/>
          </a:p>
          <a:p>
            <a:r>
              <a:rPr lang="en-SG" sz="1400" dirty="0" err="1"/>
              <a:t>X_train</a:t>
            </a:r>
            <a:r>
              <a:rPr lang="en-SG" sz="1400" dirty="0"/>
              <a:t>, </a:t>
            </a:r>
            <a:r>
              <a:rPr lang="en-SG" sz="1400" dirty="0" err="1"/>
              <a:t>X_test</a:t>
            </a:r>
            <a:r>
              <a:rPr lang="en-SG" sz="1400" dirty="0"/>
              <a:t>, </a:t>
            </a:r>
            <a:r>
              <a:rPr lang="en-SG" sz="1400" dirty="0" err="1"/>
              <a:t>y_train</a:t>
            </a:r>
            <a:r>
              <a:rPr lang="en-SG" sz="1400" dirty="0"/>
              <a:t>, </a:t>
            </a:r>
            <a:r>
              <a:rPr lang="en-SG" sz="1400" dirty="0" err="1"/>
              <a:t>y_test</a:t>
            </a:r>
            <a:r>
              <a:rPr lang="en-SG" sz="1400" dirty="0"/>
              <a:t> = </a:t>
            </a:r>
            <a:r>
              <a:rPr lang="en-SG" sz="1400" dirty="0" err="1"/>
              <a:t>train_test_split</a:t>
            </a:r>
            <a:r>
              <a:rPr lang="en-SG" sz="1400"/>
              <a:t>(X_CV, </a:t>
            </a:r>
            <a:r>
              <a:rPr lang="en-SG" sz="1400" dirty="0"/>
              <a:t>y)</a:t>
            </a:r>
          </a:p>
          <a:p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sklearn.linear_model</a:t>
            </a:r>
            <a:r>
              <a:rPr lang="en-SG" sz="1400" dirty="0"/>
              <a:t> import </a:t>
            </a:r>
            <a:r>
              <a:rPr lang="en-SG" sz="1400" dirty="0" err="1"/>
              <a:t>LogisticRegression</a:t>
            </a:r>
            <a:endParaRPr lang="en-SG" sz="1400" dirty="0"/>
          </a:p>
          <a:p>
            <a:r>
              <a:rPr lang="en-SG" sz="1400" dirty="0"/>
              <a:t>from </a:t>
            </a:r>
            <a:r>
              <a:rPr lang="en-SG" sz="1400" dirty="0" err="1"/>
              <a:t>sklearn.metrics</a:t>
            </a:r>
            <a:r>
              <a:rPr lang="en-SG" sz="1400" dirty="0"/>
              <a:t> import </a:t>
            </a:r>
            <a:r>
              <a:rPr lang="en-SG" sz="1400" dirty="0" err="1"/>
              <a:t>confusion_matrix</a:t>
            </a:r>
            <a:endParaRPr lang="en-SG" sz="1400" dirty="0"/>
          </a:p>
          <a:p>
            <a:endParaRPr lang="en-SG" sz="1400" dirty="0"/>
          </a:p>
          <a:p>
            <a:r>
              <a:rPr lang="en-SG" sz="1400" dirty="0"/>
              <a:t>model = </a:t>
            </a:r>
            <a:r>
              <a:rPr lang="en-SG" sz="1400" dirty="0" err="1"/>
              <a:t>LogisticRegression</a:t>
            </a:r>
            <a:r>
              <a:rPr lang="en-SG" sz="1400" dirty="0"/>
              <a:t>()</a:t>
            </a:r>
          </a:p>
          <a:p>
            <a:r>
              <a:rPr lang="en-SG" sz="1400" dirty="0" err="1"/>
              <a:t>model.fit</a:t>
            </a:r>
            <a:r>
              <a:rPr lang="en-SG" sz="1400" dirty="0"/>
              <a:t>(</a:t>
            </a:r>
            <a:r>
              <a:rPr lang="en-SG" sz="1400" dirty="0" err="1"/>
              <a:t>X_train</a:t>
            </a:r>
            <a:r>
              <a:rPr lang="en-SG" sz="1400" dirty="0"/>
              <a:t>, </a:t>
            </a:r>
            <a:r>
              <a:rPr lang="en-SG" sz="1400" dirty="0" err="1"/>
              <a:t>y_train</a:t>
            </a:r>
            <a:r>
              <a:rPr lang="en-SG" sz="1400" dirty="0"/>
              <a:t>)</a:t>
            </a:r>
          </a:p>
          <a:p>
            <a:r>
              <a:rPr lang="en-SG" sz="1400" dirty="0"/>
              <a:t>pred = </a:t>
            </a:r>
            <a:r>
              <a:rPr lang="en-SG" sz="1400" dirty="0" err="1"/>
              <a:t>model.predict</a:t>
            </a:r>
            <a:r>
              <a:rPr lang="en-SG" sz="1400" dirty="0"/>
              <a:t>(</a:t>
            </a:r>
            <a:r>
              <a:rPr lang="en-SG" sz="1400" dirty="0" err="1"/>
              <a:t>X_test</a:t>
            </a:r>
            <a:r>
              <a:rPr lang="en-SG" sz="1400" dirty="0"/>
              <a:t>)</a:t>
            </a:r>
          </a:p>
          <a:p>
            <a:r>
              <a:rPr lang="en-SG" sz="1400" dirty="0"/>
              <a:t>cm=</a:t>
            </a:r>
            <a:r>
              <a:rPr lang="en-SG" sz="1400" dirty="0" err="1"/>
              <a:t>confusion_matrix</a:t>
            </a:r>
            <a:r>
              <a:rPr lang="en-SG" sz="1400" dirty="0"/>
              <a:t>(</a:t>
            </a:r>
            <a:r>
              <a:rPr lang="en-SG" sz="1400" dirty="0" err="1"/>
              <a:t>y_test</a:t>
            </a:r>
            <a:r>
              <a:rPr lang="en-SG" sz="1400" dirty="0"/>
              <a:t>, pred)</a:t>
            </a:r>
          </a:p>
          <a:p>
            <a:r>
              <a:rPr lang="en-SG" sz="1400" dirty="0" err="1"/>
              <a:t>acc</a:t>
            </a:r>
            <a:r>
              <a:rPr lang="en-SG" sz="1400" dirty="0"/>
              <a:t>=(cm[0,0]+cm[1,1])/sum(sum(cm))</a:t>
            </a:r>
          </a:p>
          <a:p>
            <a:r>
              <a:rPr lang="en-SG" sz="1400" dirty="0"/>
              <a:t>print('Accuracy without TFIDF is ', </a:t>
            </a:r>
            <a:r>
              <a:rPr lang="en-SG" sz="1400" dirty="0" err="1"/>
              <a:t>acc</a:t>
            </a:r>
            <a:r>
              <a:rPr lang="en-SG" sz="1400" dirty="0"/>
              <a:t>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2714682-576E-75FB-C110-3BF153EA3B83}"/>
              </a:ext>
            </a:extLst>
          </p:cNvPr>
          <p:cNvSpPr txBox="1">
            <a:spLocks/>
          </p:cNvSpPr>
          <p:nvPr/>
        </p:nvSpPr>
        <p:spPr>
          <a:xfrm>
            <a:off x="5385547" y="2817158"/>
            <a:ext cx="3341594" cy="1748119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News Category</a:t>
            </a:r>
          </a:p>
          <a:p>
            <a:r>
              <a:rPr lang="en-SG" dirty="0"/>
              <a:t>Using </a:t>
            </a:r>
            <a:r>
              <a:rPr lang="en-SG" dirty="0" err="1"/>
              <a:t>SKLearn</a:t>
            </a:r>
            <a:r>
              <a:rPr lang="en-SG" dirty="0"/>
              <a:t> </a:t>
            </a:r>
            <a:r>
              <a:rPr lang="en-SG" dirty="0" err="1"/>
              <a:t>CountVec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8270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43698F-782A-F8F0-D932-91AAE348FF62}"/>
              </a:ext>
            </a:extLst>
          </p:cNvPr>
          <p:cNvSpPr txBox="1"/>
          <p:nvPr/>
        </p:nvSpPr>
        <p:spPr>
          <a:xfrm>
            <a:off x="356347" y="586591"/>
            <a:ext cx="8142194" cy="3245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sklearn.feature_extraction.text</a:t>
            </a:r>
            <a:r>
              <a:rPr lang="en-SG" dirty="0"/>
              <a:t> import </a:t>
            </a:r>
            <a:r>
              <a:rPr lang="en-SG" dirty="0" err="1"/>
              <a:t>TfidfTransformer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 = </a:t>
            </a:r>
            <a:r>
              <a:rPr lang="en-SG" dirty="0" err="1"/>
              <a:t>TfidfTransformer</a:t>
            </a:r>
            <a:r>
              <a:rPr lang="en-SG" dirty="0"/>
              <a:t>().</a:t>
            </a:r>
            <a:r>
              <a:rPr lang="en-SG" dirty="0" err="1"/>
              <a:t>fit_transform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X_test</a:t>
            </a:r>
            <a:r>
              <a:rPr lang="en-SG" dirty="0"/>
              <a:t> = </a:t>
            </a:r>
            <a:r>
              <a:rPr lang="en-SG" dirty="0" err="1"/>
              <a:t>TfidfTransformer</a:t>
            </a:r>
            <a:r>
              <a:rPr lang="en-SG" dirty="0"/>
              <a:t>().</a:t>
            </a:r>
            <a:r>
              <a:rPr lang="en-SG" dirty="0" err="1"/>
              <a:t>fit_transform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LogisticRegression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cm=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 err="1"/>
              <a:t>acc</a:t>
            </a:r>
            <a:r>
              <a:rPr lang="en-SG" dirty="0"/>
              <a:t>=(cm[0,0]+cm[1,1])/sum(sum(cm))</a:t>
            </a:r>
          </a:p>
          <a:p>
            <a:r>
              <a:rPr lang="en-SG" dirty="0"/>
              <a:t>print('Accuracy with TFIDF is ',</a:t>
            </a:r>
            <a:r>
              <a:rPr lang="en-SG" dirty="0" err="1"/>
              <a:t>acc</a:t>
            </a:r>
            <a:r>
              <a:rPr lang="en-SG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85022-EFA7-87BD-EA3C-DAEC0B2955F1}"/>
              </a:ext>
            </a:extLst>
          </p:cNvPr>
          <p:cNvSpPr txBox="1">
            <a:spLocks/>
          </p:cNvSpPr>
          <p:nvPr/>
        </p:nvSpPr>
        <p:spPr>
          <a:xfrm>
            <a:off x="5385547" y="2817158"/>
            <a:ext cx="3341594" cy="1748119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News Category</a:t>
            </a:r>
          </a:p>
          <a:p>
            <a:r>
              <a:rPr lang="en-SG" dirty="0"/>
              <a:t>Using TFIDF</a:t>
            </a:r>
          </a:p>
        </p:txBody>
      </p:sp>
    </p:spTree>
    <p:extLst>
      <p:ext uri="{BB962C8B-B14F-4D97-AF65-F5344CB8AC3E}">
        <p14:creationId xmlns:p14="http://schemas.microsoft.com/office/powerpoint/2010/main" val="1479188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5954-B5C9-28F8-88BF-878F2C40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89" y="11015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SG" dirty="0"/>
              <a:t>BERT</a:t>
            </a:r>
            <a:br>
              <a:rPr lang="en-SG" dirty="0"/>
            </a:br>
            <a:br>
              <a:rPr lang="en-SG" dirty="0"/>
            </a:br>
            <a:br>
              <a:rPr lang="en-SG" dirty="0"/>
            </a:br>
            <a:br>
              <a:rPr lang="en-SG" dirty="0"/>
            </a:br>
            <a:endParaRPr lang="en-SG" dirty="0"/>
          </a:p>
        </p:txBody>
      </p:sp>
      <p:pic>
        <p:nvPicPr>
          <p:cNvPr id="1028" name="Picture 4" descr="How to fine-tune BERT on text classification task? | by Dhaval Taunk |  Analytics Vidhya | Medium">
            <a:extLst>
              <a:ext uri="{FF2B5EF4-FFF2-40B4-BE49-F238E27FC236}">
                <a16:creationId xmlns:a16="http://schemas.microsoft.com/office/drawing/2014/main" id="{BFCD1ADD-70CF-3C94-B7D5-F4AD881AA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374" y="389964"/>
            <a:ext cx="4573747" cy="41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50864-E9CB-5078-E851-46DE10A2BCF9}"/>
              </a:ext>
            </a:extLst>
          </p:cNvPr>
          <p:cNvSpPr txBox="1"/>
          <p:nvPr/>
        </p:nvSpPr>
        <p:spPr>
          <a:xfrm>
            <a:off x="396689" y="1456568"/>
            <a:ext cx="29516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Bidirectional Encoder Representations from Transformers (BERT) is a transformer-based machine learning technique for natural language processing (NLP) pre-training developed by Google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240302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36BCB-5064-69F6-FCCF-D63F6A4B0CE6}"/>
              </a:ext>
            </a:extLst>
          </p:cNvPr>
          <p:cNvSpPr txBox="1">
            <a:spLocks/>
          </p:cNvSpPr>
          <p:nvPr/>
        </p:nvSpPr>
        <p:spPr>
          <a:xfrm>
            <a:off x="5385547" y="3828110"/>
            <a:ext cx="3341594" cy="1748119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News Category</a:t>
            </a:r>
          </a:p>
          <a:p>
            <a:r>
              <a:rPr lang="en-SG" dirty="0"/>
              <a:t>Using BERT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DE2659-50AA-C70D-45A1-C3F0A6416454}"/>
              </a:ext>
            </a:extLst>
          </p:cNvPr>
          <p:cNvSpPr txBox="1"/>
          <p:nvPr/>
        </p:nvSpPr>
        <p:spPr>
          <a:xfrm>
            <a:off x="136350" y="119187"/>
            <a:ext cx="724420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#for </a:t>
            </a:r>
            <a:r>
              <a:rPr lang="en-SG" dirty="0" err="1"/>
              <a:t>colab</a:t>
            </a:r>
            <a:endParaRPr lang="en-SG" dirty="0"/>
          </a:p>
          <a:p>
            <a:endParaRPr lang="en-SG" dirty="0"/>
          </a:p>
          <a:p>
            <a:r>
              <a:rPr lang="en-SG" dirty="0"/>
              <a:t>pip install </a:t>
            </a:r>
            <a:r>
              <a:rPr lang="en-SG" dirty="0" err="1"/>
              <a:t>sentence_transformers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sentence_transformers</a:t>
            </a:r>
            <a:r>
              <a:rPr lang="en-SG" dirty="0"/>
              <a:t> import </a:t>
            </a:r>
            <a:r>
              <a:rPr lang="en-SG" dirty="0" err="1"/>
              <a:t>SentenceTransformer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SentenceTransformer</a:t>
            </a:r>
            <a:r>
              <a:rPr lang="en-SG" dirty="0"/>
              <a:t>('</a:t>
            </a:r>
            <a:r>
              <a:rPr lang="en-SG" dirty="0" err="1"/>
              <a:t>bert</a:t>
            </a:r>
            <a:r>
              <a:rPr lang="en-SG" dirty="0"/>
              <a:t>-base-</a:t>
            </a:r>
            <a:r>
              <a:rPr lang="en-SG" dirty="0" err="1"/>
              <a:t>nli</a:t>
            </a:r>
            <a:r>
              <a:rPr lang="en-SG" dirty="0"/>
              <a:t>-mean-tokens')</a:t>
            </a:r>
          </a:p>
          <a:p>
            <a:endParaRPr lang="en-SG" dirty="0"/>
          </a:p>
          <a:p>
            <a:r>
              <a:rPr lang="fr-FR" dirty="0" err="1"/>
              <a:t>X_emb</a:t>
            </a:r>
            <a:r>
              <a:rPr lang="fr-FR" dirty="0"/>
              <a:t> = </a:t>
            </a:r>
            <a:r>
              <a:rPr lang="fr-FR" dirty="0" err="1"/>
              <a:t>model.encode</a:t>
            </a:r>
            <a:r>
              <a:rPr lang="fr-FR" dirty="0"/>
              <a:t>(X)</a:t>
            </a:r>
          </a:p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sklearn.model_selection</a:t>
            </a:r>
            <a:r>
              <a:rPr lang="fr-FR" dirty="0"/>
              <a:t> import </a:t>
            </a:r>
            <a:r>
              <a:rPr lang="fr-FR" dirty="0" err="1"/>
              <a:t>train_test_split</a:t>
            </a:r>
            <a:endParaRPr lang="fr-FR" dirty="0"/>
          </a:p>
          <a:p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X_test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, </a:t>
            </a:r>
            <a:r>
              <a:rPr lang="fr-FR" dirty="0" err="1"/>
              <a:t>y_test</a:t>
            </a:r>
            <a:r>
              <a:rPr lang="fr-FR" dirty="0"/>
              <a:t> = </a:t>
            </a:r>
            <a:r>
              <a:rPr lang="fr-FR" dirty="0" err="1"/>
              <a:t>train_test_split</a:t>
            </a:r>
            <a:r>
              <a:rPr lang="fr-FR" dirty="0"/>
              <a:t>(</a:t>
            </a:r>
            <a:r>
              <a:rPr lang="fr-FR" dirty="0" err="1"/>
              <a:t>X_emb</a:t>
            </a:r>
            <a:r>
              <a:rPr lang="fr-FR" dirty="0"/>
              <a:t>, y)</a:t>
            </a:r>
          </a:p>
          <a:p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sklearn.linear_model</a:t>
            </a:r>
            <a:r>
              <a:rPr lang="fr-FR" dirty="0"/>
              <a:t> import </a:t>
            </a:r>
            <a:r>
              <a:rPr lang="fr-FR" dirty="0" err="1"/>
              <a:t>LogisticRegression</a:t>
            </a:r>
            <a:endParaRPr lang="fr-FR" dirty="0"/>
          </a:p>
          <a:p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sklearn.metrics</a:t>
            </a:r>
            <a:r>
              <a:rPr lang="fr-FR" dirty="0"/>
              <a:t> import </a:t>
            </a:r>
            <a:r>
              <a:rPr lang="fr-FR" dirty="0" err="1"/>
              <a:t>confusion_matrix</a:t>
            </a:r>
            <a:endParaRPr lang="fr-FR" dirty="0"/>
          </a:p>
          <a:p>
            <a:endParaRPr lang="fr-FR" dirty="0"/>
          </a:p>
          <a:p>
            <a:r>
              <a:rPr lang="fr-FR" dirty="0"/>
              <a:t>model = </a:t>
            </a:r>
            <a:r>
              <a:rPr lang="fr-FR" dirty="0" err="1"/>
              <a:t>LogisticRegression</a:t>
            </a:r>
            <a:r>
              <a:rPr lang="fr-FR" dirty="0"/>
              <a:t>()</a:t>
            </a:r>
          </a:p>
          <a:p>
            <a:r>
              <a:rPr lang="fr-FR" dirty="0" err="1"/>
              <a:t>model.fit</a:t>
            </a:r>
            <a:r>
              <a:rPr lang="fr-FR" dirty="0"/>
              <a:t>(</a:t>
            </a:r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)</a:t>
            </a:r>
          </a:p>
          <a:p>
            <a:r>
              <a:rPr lang="fr-FR" dirty="0" err="1"/>
              <a:t>pred</a:t>
            </a:r>
            <a:r>
              <a:rPr lang="fr-FR" dirty="0"/>
              <a:t> = </a:t>
            </a:r>
            <a:r>
              <a:rPr lang="fr-FR" dirty="0" err="1"/>
              <a:t>model.predict</a:t>
            </a:r>
            <a:r>
              <a:rPr lang="fr-FR" dirty="0"/>
              <a:t>(</a:t>
            </a:r>
            <a:r>
              <a:rPr lang="fr-FR" dirty="0" err="1"/>
              <a:t>X_test</a:t>
            </a:r>
            <a:r>
              <a:rPr lang="fr-FR" dirty="0"/>
              <a:t>)</a:t>
            </a:r>
          </a:p>
          <a:p>
            <a:r>
              <a:rPr lang="fr-FR" dirty="0"/>
              <a:t>cm=</a:t>
            </a:r>
            <a:r>
              <a:rPr lang="fr-FR" dirty="0" err="1"/>
              <a:t>confusion_matrix</a:t>
            </a:r>
            <a:r>
              <a:rPr lang="fr-FR" dirty="0"/>
              <a:t>(</a:t>
            </a:r>
            <a:r>
              <a:rPr lang="fr-FR" dirty="0" err="1"/>
              <a:t>y_test</a:t>
            </a:r>
            <a:r>
              <a:rPr lang="fr-FR" dirty="0"/>
              <a:t>, </a:t>
            </a:r>
            <a:r>
              <a:rPr lang="fr-FR" dirty="0" err="1"/>
              <a:t>pred</a:t>
            </a:r>
            <a:r>
              <a:rPr lang="fr-FR" dirty="0"/>
              <a:t>)</a:t>
            </a:r>
          </a:p>
          <a:p>
            <a:r>
              <a:rPr lang="fr-FR" dirty="0"/>
              <a:t>acc=(cm[0,0]+cm[1,1])/</a:t>
            </a:r>
            <a:r>
              <a:rPr lang="fr-FR" dirty="0" err="1"/>
              <a:t>sum</a:t>
            </a:r>
            <a:r>
              <a:rPr lang="fr-FR" dirty="0"/>
              <a:t>(</a:t>
            </a:r>
            <a:r>
              <a:rPr lang="fr-FR" dirty="0" err="1"/>
              <a:t>sum</a:t>
            </a:r>
            <a:r>
              <a:rPr lang="fr-FR" dirty="0"/>
              <a:t>(cm))</a:t>
            </a:r>
          </a:p>
          <a:p>
            <a:r>
              <a:rPr lang="fr-FR" dirty="0" err="1"/>
              <a:t>print</a:t>
            </a:r>
            <a:r>
              <a:rPr lang="fr-FR" dirty="0"/>
              <a:t>('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Bert </a:t>
            </a:r>
            <a:r>
              <a:rPr lang="fr-FR" dirty="0" err="1"/>
              <a:t>is</a:t>
            </a:r>
            <a:r>
              <a:rPr lang="fr-FR" dirty="0"/>
              <a:t> ', acc)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03421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DD272-9E26-7402-1789-3B2AD7199337}"/>
              </a:ext>
            </a:extLst>
          </p:cNvPr>
          <p:cNvSpPr txBox="1"/>
          <p:nvPr/>
        </p:nvSpPr>
        <p:spPr>
          <a:xfrm>
            <a:off x="322730" y="293671"/>
            <a:ext cx="6884894" cy="58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Text Clustering – News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6BDF1-B759-CB2C-CE32-09C6A4AAF63C}"/>
              </a:ext>
            </a:extLst>
          </p:cNvPr>
          <p:cNvSpPr txBox="1"/>
          <p:nvPr/>
        </p:nvSpPr>
        <p:spPr>
          <a:xfrm>
            <a:off x="410135" y="1197020"/>
            <a:ext cx="8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sklearn.cluster</a:t>
            </a:r>
            <a:r>
              <a:rPr lang="en-SG" dirty="0"/>
              <a:t> import </a:t>
            </a:r>
            <a:r>
              <a:rPr lang="en-SG" dirty="0" err="1"/>
              <a:t>KMeans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KMeans</a:t>
            </a:r>
            <a:r>
              <a:rPr lang="en-SG" dirty="0"/>
              <a:t>(</a:t>
            </a:r>
            <a:r>
              <a:rPr lang="en-SG" dirty="0" err="1"/>
              <a:t>n_clusters</a:t>
            </a:r>
            <a:r>
              <a:rPr lang="en-SG" dirty="0"/>
              <a:t>=2)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X_emb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X_emb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(y, pred)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yellowbrick.cluster</a:t>
            </a:r>
            <a:r>
              <a:rPr lang="en-SG" dirty="0"/>
              <a:t> import </a:t>
            </a:r>
            <a:r>
              <a:rPr lang="en-SG" dirty="0" err="1"/>
              <a:t>KElbowVisualizer</a:t>
            </a:r>
            <a:endParaRPr lang="en-SG" dirty="0"/>
          </a:p>
          <a:p>
            <a:r>
              <a:rPr lang="pt-BR" dirty="0"/>
              <a:t>v = KElbowVisualizer(model,k=(2,10))</a:t>
            </a:r>
            <a:endParaRPr lang="en-SG" dirty="0"/>
          </a:p>
          <a:p>
            <a:r>
              <a:rPr lang="en-US" dirty="0" err="1"/>
              <a:t>v.fit</a:t>
            </a:r>
            <a:r>
              <a:rPr lang="en-US" dirty="0"/>
              <a:t>(</a:t>
            </a:r>
            <a:r>
              <a:rPr lang="en-US" dirty="0" err="1"/>
              <a:t>X_emb</a:t>
            </a:r>
            <a:r>
              <a:rPr lang="en-US" dirty="0"/>
              <a:t>)</a:t>
            </a:r>
          </a:p>
          <a:p>
            <a:r>
              <a:rPr lang="en-US" dirty="0" err="1"/>
              <a:t>v.show</a:t>
            </a:r>
            <a:r>
              <a:rPr lang="en-US" dirty="0"/>
              <a:t>()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13410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0A07-ACC0-EF71-603B-FCF073C1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55" y="350236"/>
            <a:ext cx="8229600" cy="1143000"/>
          </a:xfrm>
        </p:spPr>
        <p:txBody>
          <a:bodyPr/>
          <a:lstStyle/>
          <a:p>
            <a:r>
              <a:rPr lang="en-SG" dirty="0"/>
              <a:t>Orange</a:t>
            </a:r>
            <a:br>
              <a:rPr lang="en-SG" dirty="0"/>
            </a:br>
            <a:r>
              <a:rPr lang="en-SG" dirty="0"/>
              <a:t>Text Classification – </a:t>
            </a:r>
            <a:r>
              <a:rPr lang="en-SG" dirty="0" err="1"/>
              <a:t>FastText</a:t>
            </a:r>
            <a:endParaRPr lang="en-SG" dirty="0"/>
          </a:p>
        </p:txBody>
      </p:sp>
      <p:pic>
        <p:nvPicPr>
          <p:cNvPr id="1026" name="Picture 2" descr="FastText vs. Word2vec: A Quick Comparison - Kavita Ganesan, PhD">
            <a:extLst>
              <a:ext uri="{FF2B5EF4-FFF2-40B4-BE49-F238E27FC236}">
                <a16:creationId xmlns:a16="http://schemas.microsoft.com/office/drawing/2014/main" id="{2AC6BB07-AC6F-13BF-51B5-66F20267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55" y="3336585"/>
            <a:ext cx="5987617" cy="292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7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C33F7D-D81B-627B-CA45-95C30E6E8949}"/>
              </a:ext>
            </a:extLst>
          </p:cNvPr>
          <p:cNvSpPr txBox="1"/>
          <p:nvPr/>
        </p:nvSpPr>
        <p:spPr>
          <a:xfrm>
            <a:off x="322730" y="293670"/>
            <a:ext cx="22288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Compare to ORANGE – News Category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51A4EC-3441-749A-CA5A-40815849A630}"/>
              </a:ext>
            </a:extLst>
          </p:cNvPr>
          <p:cNvCxnSpPr>
            <a:cxnSpLocks/>
          </p:cNvCxnSpPr>
          <p:nvPr/>
        </p:nvCxnSpPr>
        <p:spPr>
          <a:xfrm flipH="1">
            <a:off x="4410635" y="2588559"/>
            <a:ext cx="25347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5D66935-0104-293F-0150-DF2C2238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25" y="215153"/>
            <a:ext cx="4021779" cy="1681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9D7DF6-B8BD-B0AB-A31F-607C92420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7" y="2438251"/>
            <a:ext cx="7395883" cy="38059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53D90B-F877-AAD1-6CE8-C165AEC1152E}"/>
              </a:ext>
            </a:extLst>
          </p:cNvPr>
          <p:cNvCxnSpPr/>
          <p:nvPr/>
        </p:nvCxnSpPr>
        <p:spPr>
          <a:xfrm flipV="1">
            <a:off x="2111188" y="1573306"/>
            <a:ext cx="1499347" cy="1855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B4C6268-48BA-A492-A8A9-0B14CF038838}"/>
              </a:ext>
            </a:extLst>
          </p:cNvPr>
          <p:cNvCxnSpPr/>
          <p:nvPr/>
        </p:nvCxnSpPr>
        <p:spPr>
          <a:xfrm flipH="1">
            <a:off x="3294529" y="4888006"/>
            <a:ext cx="739589" cy="652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A6AE24C-43BA-4995-69E8-1CDAAD563A20}"/>
              </a:ext>
            </a:extLst>
          </p:cNvPr>
          <p:cNvSpPr txBox="1"/>
          <p:nvPr/>
        </p:nvSpPr>
        <p:spPr>
          <a:xfrm>
            <a:off x="2486766" y="5615943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76FAE9-2C9C-EFAD-AAF9-57332C9E4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00" y="2032828"/>
            <a:ext cx="2783541" cy="185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66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8B3154-F496-FC03-C74F-1FFB35AB1B33}"/>
              </a:ext>
            </a:extLst>
          </p:cNvPr>
          <p:cNvSpPr txBox="1"/>
          <p:nvPr/>
        </p:nvSpPr>
        <p:spPr>
          <a:xfrm>
            <a:off x="504265" y="3552950"/>
            <a:ext cx="717400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3200" dirty="0"/>
              <a:t>Movie Review</a:t>
            </a:r>
          </a:p>
          <a:p>
            <a:r>
              <a:rPr lang="en-SG" dirty="0"/>
              <a:t>https://www.cs.cornell.edu/people/pabo/movie-review-data/</a:t>
            </a:r>
          </a:p>
        </p:txBody>
      </p:sp>
    </p:spTree>
    <p:extLst>
      <p:ext uri="{BB962C8B-B14F-4D97-AF65-F5344CB8AC3E}">
        <p14:creationId xmlns:p14="http://schemas.microsoft.com/office/powerpoint/2010/main" val="2239362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86E24-00C0-2112-E262-5C3970581708}"/>
              </a:ext>
            </a:extLst>
          </p:cNvPr>
          <p:cNvSpPr txBox="1"/>
          <p:nvPr/>
        </p:nvSpPr>
        <p:spPr>
          <a:xfrm>
            <a:off x="376517" y="480298"/>
            <a:ext cx="7927041" cy="36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https://stackabuse.com/text-classification-with-python-and-scikit-learn/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8DE5E-88DC-604C-7354-FFAD166BCDF4}"/>
              </a:ext>
            </a:extLst>
          </p:cNvPr>
          <p:cNvSpPr txBox="1"/>
          <p:nvPr/>
        </p:nvSpPr>
        <p:spPr>
          <a:xfrm>
            <a:off x="376516" y="1075996"/>
            <a:ext cx="868007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from </a:t>
            </a:r>
            <a:r>
              <a:rPr lang="en-SG" sz="1400" dirty="0" err="1"/>
              <a:t>sklearn.datasets</a:t>
            </a:r>
            <a:r>
              <a:rPr lang="en-SG" sz="1400" dirty="0"/>
              <a:t> import </a:t>
            </a:r>
            <a:r>
              <a:rPr lang="en-SG" sz="1400" dirty="0" err="1"/>
              <a:t>load_files</a:t>
            </a:r>
            <a:endParaRPr lang="en-SG" sz="1400" dirty="0"/>
          </a:p>
          <a:p>
            <a:r>
              <a:rPr lang="en-SG" sz="1400" dirty="0"/>
              <a:t>d = </a:t>
            </a:r>
            <a:r>
              <a:rPr lang="en-SG" sz="1400" dirty="0" err="1"/>
              <a:t>load_files</a:t>
            </a:r>
            <a:r>
              <a:rPr lang="en-SG" sz="1400" dirty="0"/>
              <a:t>(</a:t>
            </a:r>
            <a:r>
              <a:rPr lang="en-SG" sz="1400" dirty="0" err="1"/>
              <a:t>r"C</a:t>
            </a:r>
            <a:r>
              <a:rPr lang="en-SG" sz="1400" dirty="0"/>
              <a:t>:\Users\Teoh Teik Teo\OneDrive - TSS Global </a:t>
            </a:r>
            <a:r>
              <a:rPr lang="en-SG" sz="1400" dirty="0" err="1"/>
              <a:t>Pte.</a:t>
            </a:r>
            <a:r>
              <a:rPr lang="en-SG" sz="1400" dirty="0"/>
              <a:t> Ltd\TT Library\AI Model\Data\Movie Review (Text)")</a:t>
            </a:r>
          </a:p>
          <a:p>
            <a:r>
              <a:rPr lang="en-SG" sz="1400" dirty="0"/>
              <a:t>X, Y = </a:t>
            </a:r>
            <a:r>
              <a:rPr lang="en-SG" sz="1400" dirty="0" err="1"/>
              <a:t>d.data</a:t>
            </a:r>
            <a:r>
              <a:rPr lang="en-SG" sz="1400" dirty="0"/>
              <a:t>, </a:t>
            </a:r>
            <a:r>
              <a:rPr lang="en-SG" sz="1400" dirty="0" err="1"/>
              <a:t>d.target</a:t>
            </a:r>
            <a:endParaRPr lang="en-SG" sz="1400" dirty="0"/>
          </a:p>
          <a:p>
            <a:endParaRPr lang="en-SG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sklearn.feature_extraction.text</a:t>
            </a:r>
            <a:r>
              <a:rPr lang="en-US" sz="1400" dirty="0"/>
              <a:t> import </a:t>
            </a:r>
            <a:r>
              <a:rPr lang="en-US" sz="1400" dirty="0" err="1"/>
              <a:t>CountVectorizer</a:t>
            </a:r>
            <a:endParaRPr lang="en-SG" sz="1400" dirty="0"/>
          </a:p>
          <a:p>
            <a:r>
              <a:rPr lang="en-US" sz="1400" dirty="0"/>
              <a:t>X_CV = </a:t>
            </a:r>
            <a:r>
              <a:rPr lang="en-US" sz="1400" dirty="0" err="1"/>
              <a:t>CountVectorizer</a:t>
            </a:r>
            <a:r>
              <a:rPr lang="en-US" sz="1400" dirty="0"/>
              <a:t>().</a:t>
            </a:r>
            <a:r>
              <a:rPr lang="en-US" sz="1400" dirty="0" err="1"/>
              <a:t>fit_transform</a:t>
            </a:r>
            <a:r>
              <a:rPr lang="en-US" sz="1400" dirty="0"/>
              <a:t>(X)</a:t>
            </a:r>
          </a:p>
          <a:p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sklearn.model_selection</a:t>
            </a:r>
            <a:r>
              <a:rPr lang="en-US" sz="1400" dirty="0"/>
              <a:t> import </a:t>
            </a:r>
            <a:r>
              <a:rPr lang="en-US" sz="1400" dirty="0" err="1"/>
              <a:t>train_test_split</a:t>
            </a:r>
            <a:endParaRPr lang="en-US" sz="1400" dirty="0"/>
          </a:p>
          <a:p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X_test</a:t>
            </a:r>
            <a:r>
              <a:rPr lang="en-US" sz="1400" dirty="0"/>
              <a:t>, </a:t>
            </a:r>
            <a:r>
              <a:rPr lang="en-US" sz="1400" dirty="0" err="1"/>
              <a:t>Y_train</a:t>
            </a:r>
            <a:r>
              <a:rPr lang="en-US" sz="1400" dirty="0"/>
              <a:t>, </a:t>
            </a:r>
            <a:r>
              <a:rPr lang="en-US" sz="1400" dirty="0" err="1"/>
              <a:t>Y_test</a:t>
            </a:r>
            <a:r>
              <a:rPr lang="en-US" sz="1400" dirty="0"/>
              <a:t> = </a:t>
            </a:r>
            <a:r>
              <a:rPr lang="en-US" sz="1400" dirty="0" err="1"/>
              <a:t>train_test_split</a:t>
            </a:r>
            <a:r>
              <a:rPr lang="en-US" sz="1400"/>
              <a:t>(X_CV, </a:t>
            </a:r>
            <a:r>
              <a:rPr lang="en-US" sz="1400" dirty="0"/>
              <a:t>Y)</a:t>
            </a:r>
          </a:p>
          <a:p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sklearn.linear_model</a:t>
            </a:r>
            <a:r>
              <a:rPr lang="en-US" sz="1400" dirty="0"/>
              <a:t> import </a:t>
            </a:r>
            <a:r>
              <a:rPr lang="en-US" sz="1400" dirty="0" err="1"/>
              <a:t>LogisticRegression</a:t>
            </a:r>
            <a:endParaRPr lang="en-US" sz="1400" dirty="0"/>
          </a:p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confusion_matrix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model = </a:t>
            </a:r>
            <a:r>
              <a:rPr lang="en-US" sz="1400" dirty="0" err="1"/>
              <a:t>LogisticRegression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model.fit</a:t>
            </a:r>
            <a:r>
              <a:rPr lang="en-US" sz="1400" dirty="0"/>
              <a:t>(</a:t>
            </a:r>
            <a:r>
              <a:rPr lang="en-US" sz="1400" dirty="0" err="1"/>
              <a:t>X_train</a:t>
            </a:r>
            <a:r>
              <a:rPr lang="en-US" sz="1400" dirty="0"/>
              <a:t>, </a:t>
            </a:r>
            <a:r>
              <a:rPr lang="en-US" sz="1400" dirty="0" err="1"/>
              <a:t>y_train</a:t>
            </a:r>
            <a:r>
              <a:rPr lang="en-US" sz="1400" dirty="0"/>
              <a:t>)</a:t>
            </a:r>
          </a:p>
          <a:p>
            <a:r>
              <a:rPr lang="en-US" sz="1400" dirty="0"/>
              <a:t>pred = </a:t>
            </a:r>
            <a:r>
              <a:rPr lang="en-US" sz="1400" dirty="0" err="1"/>
              <a:t>model.predict</a:t>
            </a:r>
            <a:r>
              <a:rPr lang="en-US" sz="1400" dirty="0"/>
              <a:t>(</a:t>
            </a:r>
            <a:r>
              <a:rPr lang="en-US" sz="1400" dirty="0" err="1"/>
              <a:t>X_test</a:t>
            </a:r>
            <a:r>
              <a:rPr lang="en-US" sz="1400" dirty="0"/>
              <a:t>)</a:t>
            </a:r>
          </a:p>
          <a:p>
            <a:endParaRPr lang="en-US" sz="1400" dirty="0"/>
          </a:p>
          <a:p>
            <a:r>
              <a:rPr lang="en-US" sz="1400" dirty="0"/>
              <a:t>cm=</a:t>
            </a:r>
            <a:r>
              <a:rPr lang="en-US" sz="1400" dirty="0" err="1"/>
              <a:t>confusion_matrix</a:t>
            </a:r>
            <a:r>
              <a:rPr lang="en-US" sz="1400" dirty="0"/>
              <a:t>(</a:t>
            </a:r>
            <a:r>
              <a:rPr lang="en-US" sz="1400" dirty="0" err="1"/>
              <a:t>y_test</a:t>
            </a:r>
            <a:r>
              <a:rPr lang="en-US" sz="1400" dirty="0"/>
              <a:t>, pred)</a:t>
            </a:r>
          </a:p>
          <a:p>
            <a:r>
              <a:rPr lang="en-US" sz="1400" dirty="0"/>
              <a:t>print(cm)</a:t>
            </a:r>
          </a:p>
          <a:p>
            <a:r>
              <a:rPr lang="en-US" sz="1400" dirty="0"/>
              <a:t>acc=(cm[0,0]+cm[1,1])/sum(sum(cm))</a:t>
            </a:r>
          </a:p>
          <a:p>
            <a:r>
              <a:rPr lang="en-US" sz="1400" dirty="0"/>
              <a:t>print('Accuracy without TFIDF is ', acc)</a:t>
            </a:r>
          </a:p>
        </p:txBody>
      </p:sp>
    </p:spTree>
    <p:extLst>
      <p:ext uri="{BB962C8B-B14F-4D97-AF65-F5344CB8AC3E}">
        <p14:creationId xmlns:p14="http://schemas.microsoft.com/office/powerpoint/2010/main" val="1269346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8F8C5A-3854-45CD-0A3A-4737D74856CB}"/>
              </a:ext>
            </a:extLst>
          </p:cNvPr>
          <p:cNvSpPr txBox="1"/>
          <p:nvPr/>
        </p:nvSpPr>
        <p:spPr>
          <a:xfrm>
            <a:off x="416858" y="431950"/>
            <a:ext cx="82094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sklearn.feature_extraction.text</a:t>
            </a:r>
            <a:r>
              <a:rPr lang="en-SG" dirty="0"/>
              <a:t> import </a:t>
            </a:r>
            <a:r>
              <a:rPr lang="en-SG" dirty="0" err="1"/>
              <a:t>TfidfTransformer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X_train</a:t>
            </a:r>
            <a:r>
              <a:rPr lang="en-SG" dirty="0"/>
              <a:t> = </a:t>
            </a:r>
            <a:r>
              <a:rPr lang="en-SG" dirty="0" err="1"/>
              <a:t>TfidfTransformer</a:t>
            </a:r>
            <a:r>
              <a:rPr lang="en-SG" dirty="0"/>
              <a:t>().</a:t>
            </a:r>
            <a:r>
              <a:rPr lang="en-SG" dirty="0" err="1"/>
              <a:t>fit_transform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)</a:t>
            </a:r>
          </a:p>
          <a:p>
            <a:r>
              <a:rPr lang="en-SG" dirty="0" err="1"/>
              <a:t>X_test</a:t>
            </a:r>
            <a:r>
              <a:rPr lang="en-SG" dirty="0"/>
              <a:t> = </a:t>
            </a:r>
            <a:r>
              <a:rPr lang="en-SG" dirty="0" err="1"/>
              <a:t>TfidfTransformer</a:t>
            </a:r>
            <a:r>
              <a:rPr lang="en-SG" dirty="0"/>
              <a:t>().</a:t>
            </a:r>
            <a:r>
              <a:rPr lang="en-SG" dirty="0" err="1"/>
              <a:t>fit_transform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LogisticRegression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cm=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</a:t>
            </a:r>
          </a:p>
          <a:p>
            <a:r>
              <a:rPr lang="en-SG" dirty="0" err="1"/>
              <a:t>acc</a:t>
            </a:r>
            <a:r>
              <a:rPr lang="en-SG" dirty="0"/>
              <a:t>=(cm[0,0]+cm[1,1])/sum(sum(cm))</a:t>
            </a:r>
          </a:p>
          <a:p>
            <a:r>
              <a:rPr lang="en-SG" dirty="0"/>
              <a:t>print('Accuracy with TFIDF is ',</a:t>
            </a:r>
            <a:r>
              <a:rPr lang="en-SG" dirty="0" err="1"/>
              <a:t>acc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242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9B281-6D48-FCE6-A870-888BD387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Text Embedding (Converting the unstructured data to structured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20309B-1FA1-DB6A-66BB-2D9B1252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60" y="1706632"/>
            <a:ext cx="2362200" cy="1933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3E83A-F3E6-65C6-D24D-CAF8347C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63" y="1684066"/>
            <a:ext cx="2300140" cy="1744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4061EA-20D4-35B1-0DAD-F11A82DFD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13" y="3866970"/>
            <a:ext cx="3265508" cy="1832473"/>
          </a:xfrm>
          <a:prstGeom prst="rect">
            <a:avLst/>
          </a:prstGeom>
        </p:spPr>
      </p:pic>
      <p:pic>
        <p:nvPicPr>
          <p:cNvPr id="1026" name="Picture 2" descr="How the Embedding Layers in BERT Were Implemented | by ___ | Medium">
            <a:extLst>
              <a:ext uri="{FF2B5EF4-FFF2-40B4-BE49-F238E27FC236}">
                <a16:creationId xmlns:a16="http://schemas.microsoft.com/office/drawing/2014/main" id="{6B3E3FBE-310A-C7ED-35F8-C9302D100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314" y="3662327"/>
            <a:ext cx="3013802" cy="241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375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DD272-9E26-7402-1789-3B2AD7199337}"/>
              </a:ext>
            </a:extLst>
          </p:cNvPr>
          <p:cNvSpPr txBox="1"/>
          <p:nvPr/>
        </p:nvSpPr>
        <p:spPr>
          <a:xfrm>
            <a:off x="322730" y="293671"/>
            <a:ext cx="6884894" cy="58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/>
              <a:t>Text Clustering – Movie Review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6BDF1-B759-CB2C-CE32-09C6A4AAF63C}"/>
              </a:ext>
            </a:extLst>
          </p:cNvPr>
          <p:cNvSpPr txBox="1"/>
          <p:nvPr/>
        </p:nvSpPr>
        <p:spPr>
          <a:xfrm>
            <a:off x="410135" y="1197020"/>
            <a:ext cx="8001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sklearn.cluster</a:t>
            </a:r>
            <a:r>
              <a:rPr lang="en-SG" dirty="0"/>
              <a:t> import </a:t>
            </a:r>
            <a:r>
              <a:rPr lang="en-SG" dirty="0" err="1"/>
              <a:t>KMeans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KMeans</a:t>
            </a:r>
            <a:r>
              <a:rPr lang="en-SG" dirty="0"/>
              <a:t>(</a:t>
            </a:r>
            <a:r>
              <a:rPr lang="en-SG" dirty="0" err="1"/>
              <a:t>n_clusters</a:t>
            </a:r>
            <a:r>
              <a:rPr lang="en-SG" dirty="0"/>
              <a:t>=2)</a:t>
            </a:r>
          </a:p>
          <a:p>
            <a:r>
              <a:rPr lang="en-SG" dirty="0" err="1"/>
              <a:t>model.fit</a:t>
            </a:r>
            <a:r>
              <a:rPr lang="en-SG" dirty="0"/>
              <a:t>(X)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(X)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(y, pred)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yellowbrick.cluster</a:t>
            </a:r>
            <a:r>
              <a:rPr lang="en-SG" dirty="0"/>
              <a:t> import </a:t>
            </a:r>
            <a:r>
              <a:rPr lang="en-SG" dirty="0" err="1"/>
              <a:t>KElbowVisualizer</a:t>
            </a:r>
            <a:endParaRPr lang="en-SG" dirty="0"/>
          </a:p>
          <a:p>
            <a:r>
              <a:rPr lang="pt-BR" dirty="0"/>
              <a:t>v = KElbowVisualizer(model,k=(2,10))</a:t>
            </a:r>
            <a:endParaRPr lang="en-SG" dirty="0"/>
          </a:p>
          <a:p>
            <a:r>
              <a:rPr lang="en-US" dirty="0" err="1"/>
              <a:t>v.fit</a:t>
            </a:r>
            <a:r>
              <a:rPr lang="en-US" dirty="0"/>
              <a:t>(X)</a:t>
            </a:r>
          </a:p>
          <a:p>
            <a:r>
              <a:rPr lang="en-US" dirty="0" err="1"/>
              <a:t>v.show</a:t>
            </a:r>
            <a:r>
              <a:rPr lang="en-US" dirty="0"/>
              <a:t>()</a:t>
            </a:r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6998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3C4C12D-57D9-946F-7AC9-E849E1BBB368}"/>
              </a:ext>
            </a:extLst>
          </p:cNvPr>
          <p:cNvSpPr txBox="1">
            <a:spLocks/>
          </p:cNvSpPr>
          <p:nvPr/>
        </p:nvSpPr>
        <p:spPr>
          <a:xfrm>
            <a:off x="632011" y="321848"/>
            <a:ext cx="5298142" cy="1171039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Movie Review - Orange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55E96-64EE-1261-DB06-7FE3F997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82" y="1820866"/>
            <a:ext cx="7812741" cy="38768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E7A097-6F08-F4FA-677A-5536778887A6}"/>
              </a:ext>
            </a:extLst>
          </p:cNvPr>
          <p:cNvCxnSpPr/>
          <p:nvPr/>
        </p:nvCxnSpPr>
        <p:spPr>
          <a:xfrm flipH="1">
            <a:off x="3052482" y="4968688"/>
            <a:ext cx="1203512" cy="9681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5E232EE-3ABC-FD78-BBA1-4D92AAF51ED5}"/>
              </a:ext>
            </a:extLst>
          </p:cNvPr>
          <p:cNvSpPr txBox="1"/>
          <p:nvPr/>
        </p:nvSpPr>
        <p:spPr>
          <a:xfrm>
            <a:off x="1928713" y="5788959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Clustering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3F966D-1F73-234D-62E7-9258335A21FC}"/>
              </a:ext>
            </a:extLst>
          </p:cNvPr>
          <p:cNvCxnSpPr/>
          <p:nvPr/>
        </p:nvCxnSpPr>
        <p:spPr>
          <a:xfrm flipH="1" flipV="1">
            <a:off x="6972300" y="1492887"/>
            <a:ext cx="813547" cy="327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4E0568B-9651-6B2D-A226-9144F5DC2CF4}"/>
              </a:ext>
            </a:extLst>
          </p:cNvPr>
          <p:cNvSpPr txBox="1"/>
          <p:nvPr/>
        </p:nvSpPr>
        <p:spPr>
          <a:xfrm>
            <a:off x="6380629" y="1062318"/>
            <a:ext cx="178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Without Splitting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2B69CC-2B95-1079-084C-35ABED8A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82" y="1246984"/>
            <a:ext cx="901185" cy="96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28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B53717-B43E-4505-6752-DA6E6C381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682" y="1699294"/>
            <a:ext cx="6589059" cy="42447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962680A-AC49-DB95-A633-827F8848EFBC}"/>
              </a:ext>
            </a:extLst>
          </p:cNvPr>
          <p:cNvSpPr txBox="1">
            <a:spLocks/>
          </p:cNvSpPr>
          <p:nvPr/>
        </p:nvSpPr>
        <p:spPr>
          <a:xfrm>
            <a:off x="632011" y="321848"/>
            <a:ext cx="5298142" cy="1171039"/>
          </a:xfrm>
          <a:prstGeom prst="rect">
            <a:avLst/>
          </a:prstGeom>
        </p:spPr>
        <p:txBody>
          <a:bodyPr/>
          <a:lstStyle>
            <a:lvl1pPr algn="l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SG" dirty="0"/>
              <a:t>Spam – remove first row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4EAABA-6239-C940-0982-0CBF817C0A77}"/>
              </a:ext>
            </a:extLst>
          </p:cNvPr>
          <p:cNvCxnSpPr/>
          <p:nvPr/>
        </p:nvCxnSpPr>
        <p:spPr>
          <a:xfrm flipH="1">
            <a:off x="1694329" y="1008529"/>
            <a:ext cx="342900" cy="2534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5C1758-71B1-0A0A-5B7C-72066B309D2F}"/>
              </a:ext>
            </a:extLst>
          </p:cNvPr>
          <p:cNvCxnSpPr/>
          <p:nvPr/>
        </p:nvCxnSpPr>
        <p:spPr>
          <a:xfrm>
            <a:off x="2265829" y="1095935"/>
            <a:ext cx="1754842" cy="33348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C0FEF2-DC6A-C961-D9EB-448A5700C663}"/>
              </a:ext>
            </a:extLst>
          </p:cNvPr>
          <p:cNvCxnSpPr/>
          <p:nvPr/>
        </p:nvCxnSpPr>
        <p:spPr>
          <a:xfrm>
            <a:off x="2709582" y="1196788"/>
            <a:ext cx="3274359" cy="2521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5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7E66-9274-430F-BF2A-04085200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3177"/>
            <a:ext cx="8229600" cy="1143000"/>
          </a:xfrm>
        </p:spPr>
        <p:txBody>
          <a:bodyPr/>
          <a:lstStyle/>
          <a:p>
            <a:r>
              <a:rPr lang="en-SG" dirty="0"/>
              <a:t>Web Crawling with Sentiment Analysis</a:t>
            </a:r>
          </a:p>
        </p:txBody>
      </p:sp>
      <p:pic>
        <p:nvPicPr>
          <p:cNvPr id="2050" name="Picture 2" descr="Build Your Own Dataset With Beautiful Soup | by Dr. Monica | The Startup |  Medium">
            <a:extLst>
              <a:ext uri="{FF2B5EF4-FFF2-40B4-BE49-F238E27FC236}">
                <a16:creationId xmlns:a16="http://schemas.microsoft.com/office/drawing/2014/main" id="{2F7C2F92-AA24-A460-FF71-B061593E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97" y="294624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ntiment analysis with NLTK /VADER — Comments on Lee Hsien Loong's  Facebook post | by Sharon Woo | Medium">
            <a:extLst>
              <a:ext uri="{FF2B5EF4-FFF2-40B4-BE49-F238E27FC236}">
                <a16:creationId xmlns:a16="http://schemas.microsoft.com/office/drawing/2014/main" id="{9A1184FA-3EC0-DF88-2A1B-9C4F86C5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5" y="0"/>
            <a:ext cx="3120180" cy="211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CBEA8-F837-7E45-0913-084BF688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97" y="2530363"/>
            <a:ext cx="7627573" cy="24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442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EB58C-ED8C-4212-AC08-6822F16CD828}"/>
              </a:ext>
            </a:extLst>
          </p:cNvPr>
          <p:cNvSpPr txBox="1"/>
          <p:nvPr/>
        </p:nvSpPr>
        <p:spPr>
          <a:xfrm>
            <a:off x="321973" y="338250"/>
            <a:ext cx="8094372" cy="587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/>
              <a:t>import </a:t>
            </a:r>
            <a:r>
              <a:rPr lang="en-SG" sz="1600" dirty="0" err="1"/>
              <a:t>urllib</a:t>
            </a:r>
            <a:endParaRPr lang="en-SG" sz="1600" dirty="0"/>
          </a:p>
          <a:p>
            <a:r>
              <a:rPr lang="en-SG" sz="1600" dirty="0"/>
              <a:t>import requests</a:t>
            </a:r>
          </a:p>
          <a:p>
            <a:r>
              <a:rPr lang="en-SG" sz="1600" dirty="0"/>
              <a:t>from bs4 import </a:t>
            </a:r>
            <a:r>
              <a:rPr lang="en-SG" sz="1600" dirty="0" err="1"/>
              <a:t>BeautifulSoup</a:t>
            </a:r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nltk.sentiment</a:t>
            </a:r>
            <a:r>
              <a:rPr lang="en-SG" sz="1600" dirty="0"/>
              <a:t> import </a:t>
            </a:r>
            <a:r>
              <a:rPr lang="en-SG" sz="1600" dirty="0" err="1"/>
              <a:t>SentimentIntensityAnalyzer</a:t>
            </a:r>
            <a:endParaRPr lang="en-SG" sz="1600" dirty="0"/>
          </a:p>
          <a:p>
            <a:r>
              <a:rPr lang="en-SG" sz="1600" dirty="0"/>
              <a:t>import </a:t>
            </a:r>
            <a:r>
              <a:rPr lang="en-SG" sz="1600" dirty="0" err="1"/>
              <a:t>nltk</a:t>
            </a:r>
            <a:endParaRPr lang="en-SG" sz="1600" dirty="0"/>
          </a:p>
          <a:p>
            <a:r>
              <a:rPr lang="en-SG" sz="1600" dirty="0"/>
              <a:t>from </a:t>
            </a:r>
            <a:r>
              <a:rPr lang="en-SG" sz="1600" dirty="0" err="1"/>
              <a:t>pprint</a:t>
            </a:r>
            <a:r>
              <a:rPr lang="en-SG" sz="1600" dirty="0"/>
              <a:t> import </a:t>
            </a:r>
            <a:r>
              <a:rPr lang="en-SG" sz="1600" dirty="0" err="1"/>
              <a:t>pprint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def main(q):</a:t>
            </a:r>
          </a:p>
          <a:p>
            <a:r>
              <a:rPr lang="en-SG" sz="1600" dirty="0"/>
              <a:t>    </a:t>
            </a:r>
            <a:r>
              <a:rPr lang="en-SG" sz="1600" dirty="0" err="1"/>
              <a:t>nltk.downloader.download</a:t>
            </a:r>
            <a:r>
              <a:rPr lang="en-SG" sz="1600" dirty="0"/>
              <a:t>('</a:t>
            </a:r>
            <a:r>
              <a:rPr lang="en-SG" sz="1600" dirty="0" err="1"/>
              <a:t>vader_lexicon',quiet</a:t>
            </a:r>
            <a:r>
              <a:rPr lang="en-SG" sz="1600" dirty="0"/>
              <a:t>=True)</a:t>
            </a:r>
          </a:p>
          <a:p>
            <a:r>
              <a:rPr lang="en-SG" sz="1600" dirty="0"/>
              <a:t>    </a:t>
            </a:r>
            <a:r>
              <a:rPr lang="en-SG" sz="1600" dirty="0" err="1"/>
              <a:t>sia</a:t>
            </a:r>
            <a:r>
              <a:rPr lang="en-SG" sz="1600" dirty="0"/>
              <a:t> = </a:t>
            </a:r>
            <a:r>
              <a:rPr lang="en-SG" sz="1600" dirty="0" err="1"/>
              <a:t>SentimentIntensityAnalyzer</a:t>
            </a:r>
            <a:r>
              <a:rPr lang="en-SG" sz="1600" dirty="0"/>
              <a:t>()</a:t>
            </a:r>
          </a:p>
          <a:p>
            <a:r>
              <a:rPr lang="en-SG" sz="1600" dirty="0"/>
              <a:t>    # desktop user-agent</a:t>
            </a:r>
          </a:p>
          <a:p>
            <a:r>
              <a:rPr lang="en-SG" sz="1600" dirty="0"/>
              <a:t>    USER_AGENT = "Mozilla/5.0 (Macintosh; Intel Mac OS X 10.14; rv:65.0) Gecko/20100101 Firefox/65.0"</a:t>
            </a:r>
          </a:p>
          <a:p>
            <a:r>
              <a:rPr lang="en-SG" sz="1600" dirty="0"/>
              <a:t>    # mobile user-agent</a:t>
            </a:r>
          </a:p>
          <a:p>
            <a:r>
              <a:rPr lang="en-SG" sz="1600" dirty="0"/>
              <a:t>    MOBILE_USER_AGENT = "Mozilla/5.0 (Linux; Android 7.0; SM-G930V Build/NRD90M) </a:t>
            </a:r>
            <a:r>
              <a:rPr lang="en-SG" sz="1600" dirty="0" err="1"/>
              <a:t>AppleWebKit</a:t>
            </a:r>
            <a:r>
              <a:rPr lang="en-SG" sz="1600" dirty="0"/>
              <a:t>/537.36 (KHTML, like Gecko) Chrome/59.0.3071.125 Mobile Safari/537.36"</a:t>
            </a:r>
          </a:p>
          <a:p>
            <a:endParaRPr lang="en-SG" sz="1600" dirty="0"/>
          </a:p>
          <a:p>
            <a:r>
              <a:rPr lang="en-SG" sz="1600" dirty="0"/>
              <a:t>    query = q + ' top news'</a:t>
            </a:r>
          </a:p>
          <a:p>
            <a:r>
              <a:rPr lang="en-SG" sz="1600" dirty="0"/>
              <a:t>    query = </a:t>
            </a:r>
            <a:r>
              <a:rPr lang="en-SG" sz="1600" dirty="0" err="1"/>
              <a:t>query.replace</a:t>
            </a:r>
            <a:r>
              <a:rPr lang="en-SG" sz="1600" dirty="0"/>
              <a:t>(' ', '+')</a:t>
            </a:r>
          </a:p>
          <a:p>
            <a:r>
              <a:rPr lang="en-SG" sz="1600" dirty="0"/>
              <a:t>    URL = </a:t>
            </a:r>
            <a:r>
              <a:rPr lang="en-SG" sz="1600" dirty="0" err="1"/>
              <a:t>f"https</a:t>
            </a:r>
            <a:r>
              <a:rPr lang="en-SG" sz="1600" dirty="0"/>
              <a:t>://google.com/</a:t>
            </a:r>
            <a:r>
              <a:rPr lang="en-SG" sz="1600" dirty="0" err="1"/>
              <a:t>search?q</a:t>
            </a:r>
            <a:r>
              <a:rPr lang="en-SG" sz="1600" dirty="0"/>
              <a:t>={query}"</a:t>
            </a:r>
          </a:p>
          <a:p>
            <a:endParaRPr lang="en-SG" sz="1600" dirty="0"/>
          </a:p>
          <a:p>
            <a:r>
              <a:rPr lang="en-SG" sz="1600" dirty="0"/>
              <a:t>    headers = {"user-agent": USER_AGENT}</a:t>
            </a:r>
          </a:p>
          <a:p>
            <a:r>
              <a:rPr lang="en-SG" sz="1600" dirty="0"/>
              <a:t>    </a:t>
            </a:r>
            <a:r>
              <a:rPr lang="en-SG" sz="1600" dirty="0" err="1"/>
              <a:t>resp</a:t>
            </a:r>
            <a:r>
              <a:rPr lang="en-SG" sz="1600" dirty="0"/>
              <a:t> = </a:t>
            </a:r>
            <a:r>
              <a:rPr lang="en-SG" sz="1600" dirty="0" err="1"/>
              <a:t>requests.get</a:t>
            </a:r>
            <a:r>
              <a:rPr lang="en-SG" sz="1600" dirty="0"/>
              <a:t>(URL, headers=headers)</a:t>
            </a:r>
          </a:p>
          <a:p>
            <a:endParaRPr lang="en-SG" sz="800" dirty="0"/>
          </a:p>
        </p:txBody>
      </p:sp>
    </p:spTree>
    <p:extLst>
      <p:ext uri="{BB962C8B-B14F-4D97-AF65-F5344CB8AC3E}">
        <p14:creationId xmlns:p14="http://schemas.microsoft.com/office/powerpoint/2010/main" val="1480667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EB58C-ED8C-4212-AC08-6822F16CD828}"/>
              </a:ext>
            </a:extLst>
          </p:cNvPr>
          <p:cNvSpPr txBox="1"/>
          <p:nvPr/>
        </p:nvSpPr>
        <p:spPr>
          <a:xfrm>
            <a:off x="238259" y="318934"/>
            <a:ext cx="9800823" cy="5663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200" dirty="0"/>
          </a:p>
          <a:p>
            <a:r>
              <a:rPr lang="en-SG" sz="1000" dirty="0"/>
              <a:t>    if </a:t>
            </a:r>
            <a:r>
              <a:rPr lang="en-SG" sz="1000" dirty="0" err="1"/>
              <a:t>resp.status_code</a:t>
            </a:r>
            <a:r>
              <a:rPr lang="en-SG" sz="1000" dirty="0"/>
              <a:t> == 200:</a:t>
            </a:r>
          </a:p>
          <a:p>
            <a:r>
              <a:rPr lang="en-SG" sz="1000" dirty="0"/>
              <a:t>        soup = </a:t>
            </a:r>
            <a:r>
              <a:rPr lang="en-SG" sz="1000" dirty="0" err="1"/>
              <a:t>BeautifulSoup</a:t>
            </a:r>
            <a:r>
              <a:rPr lang="en-SG" sz="1000" dirty="0"/>
              <a:t>(</a:t>
            </a:r>
            <a:r>
              <a:rPr lang="en-SG" sz="1000" dirty="0" err="1"/>
              <a:t>resp.content</a:t>
            </a:r>
            <a:r>
              <a:rPr lang="en-SG" sz="1000" dirty="0"/>
              <a:t>, "</a:t>
            </a:r>
            <a:r>
              <a:rPr lang="en-SG" sz="1000" dirty="0" err="1"/>
              <a:t>html.parser</a:t>
            </a:r>
            <a:r>
              <a:rPr lang="en-SG" sz="1000" dirty="0"/>
              <a:t>")</a:t>
            </a:r>
          </a:p>
          <a:p>
            <a:r>
              <a:rPr lang="en-SG" sz="1000" dirty="0"/>
              <a:t>        results = []</a:t>
            </a:r>
          </a:p>
          <a:p>
            <a:r>
              <a:rPr lang="en-SG" sz="1000" dirty="0"/>
              <a:t>        for </a:t>
            </a:r>
            <a:r>
              <a:rPr lang="en-SG" sz="1000" dirty="0" err="1"/>
              <a:t>idx,g</a:t>
            </a:r>
            <a:r>
              <a:rPr lang="en-SG" sz="1000" dirty="0"/>
              <a:t> in enumerate(</a:t>
            </a:r>
            <a:r>
              <a:rPr lang="en-SG" sz="1000" dirty="0" err="1"/>
              <a:t>soup.find_all</a:t>
            </a:r>
            <a:r>
              <a:rPr lang="en-SG" sz="1000" dirty="0"/>
              <a:t>('div', class_='g')):</a:t>
            </a:r>
          </a:p>
          <a:p>
            <a:r>
              <a:rPr lang="en-SG" sz="1000" dirty="0"/>
              <a:t>            if </a:t>
            </a:r>
            <a:r>
              <a:rPr lang="en-SG" sz="1000" dirty="0" err="1"/>
              <a:t>idx</a:t>
            </a:r>
            <a:r>
              <a:rPr lang="en-SG" sz="1000" dirty="0"/>
              <a:t> &gt; 20:</a:t>
            </a:r>
          </a:p>
          <a:p>
            <a:r>
              <a:rPr lang="en-SG" sz="1000" dirty="0"/>
              <a:t>                break</a:t>
            </a:r>
          </a:p>
          <a:p>
            <a:r>
              <a:rPr lang="en-SG" sz="1000" dirty="0"/>
              <a:t>            try:</a:t>
            </a:r>
          </a:p>
          <a:p>
            <a:r>
              <a:rPr lang="en-SG" sz="1000" dirty="0"/>
              <a:t>                </a:t>
            </a:r>
            <a:r>
              <a:rPr lang="en-SG" sz="1000" dirty="0" err="1"/>
              <a:t>rc</a:t>
            </a:r>
            <a:r>
              <a:rPr lang="en-SG" sz="1000" dirty="0"/>
              <a:t> = </a:t>
            </a:r>
            <a:r>
              <a:rPr lang="en-SG" sz="1000" dirty="0" err="1"/>
              <a:t>g.find</a:t>
            </a:r>
            <a:r>
              <a:rPr lang="en-SG" sz="1000" dirty="0"/>
              <a:t>('h3')</a:t>
            </a:r>
          </a:p>
          <a:p>
            <a:r>
              <a:rPr lang="en-SG" sz="1000" dirty="0"/>
              <a:t>                if </a:t>
            </a:r>
            <a:r>
              <a:rPr lang="en-SG" sz="1000" dirty="0" err="1"/>
              <a:t>rc</a:t>
            </a:r>
            <a:r>
              <a:rPr lang="en-SG" sz="1000" dirty="0"/>
              <a:t>:</a:t>
            </a:r>
          </a:p>
          <a:p>
            <a:r>
              <a:rPr lang="en-SG" sz="1000" dirty="0"/>
              <a:t>                    title = </a:t>
            </a:r>
            <a:r>
              <a:rPr lang="en-SG" sz="1000" dirty="0" err="1"/>
              <a:t>rc.text</a:t>
            </a:r>
            <a:endParaRPr lang="en-SG" sz="1000" dirty="0"/>
          </a:p>
          <a:p>
            <a:r>
              <a:rPr lang="en-SG" sz="1000" dirty="0"/>
              <a:t>                    if title is None:</a:t>
            </a:r>
          </a:p>
          <a:p>
            <a:r>
              <a:rPr lang="en-SG" sz="1000" dirty="0"/>
              <a:t>                        continue</a:t>
            </a:r>
          </a:p>
          <a:p>
            <a:r>
              <a:rPr lang="en-SG" sz="1000" dirty="0"/>
              <a:t>                li = </a:t>
            </a:r>
            <a:r>
              <a:rPr lang="en-SG" sz="1000" dirty="0" err="1"/>
              <a:t>g.find</a:t>
            </a:r>
            <a:r>
              <a:rPr lang="en-SG" sz="1000" dirty="0"/>
              <a:t>('a')</a:t>
            </a:r>
          </a:p>
          <a:p>
            <a:r>
              <a:rPr lang="en-SG" sz="1000" dirty="0"/>
              <a:t>                if li:</a:t>
            </a:r>
          </a:p>
          <a:p>
            <a:r>
              <a:rPr lang="en-SG" sz="1000" dirty="0"/>
              <a:t>                    link = </a:t>
            </a:r>
            <a:r>
              <a:rPr lang="en-SG" sz="1000" dirty="0" err="1"/>
              <a:t>li.get</a:t>
            </a:r>
            <a:r>
              <a:rPr lang="en-SG" sz="1000" dirty="0"/>
              <a:t>('</a:t>
            </a:r>
            <a:r>
              <a:rPr lang="en-SG" sz="1000" dirty="0" err="1"/>
              <a:t>href</a:t>
            </a:r>
            <a:r>
              <a:rPr lang="en-SG" sz="1000" dirty="0"/>
              <a:t>')</a:t>
            </a:r>
          </a:p>
          <a:p>
            <a:r>
              <a:rPr lang="en-SG" sz="1000" dirty="0"/>
              <a:t>                #description = </a:t>
            </a:r>
            <a:r>
              <a:rPr lang="en-SG" sz="1000" dirty="0" err="1"/>
              <a:t>g.find_all</a:t>
            </a:r>
            <a:r>
              <a:rPr lang="en-SG" sz="1000" dirty="0"/>
              <a:t>('span')[-1].replace('&lt;span&gt;','').replace('&lt;/span&gt;','').replace('&lt;</a:t>
            </a:r>
            <a:r>
              <a:rPr lang="en-SG" sz="1000" dirty="0" err="1"/>
              <a:t>em</a:t>
            </a:r>
            <a:r>
              <a:rPr lang="en-SG" sz="1000" dirty="0"/>
              <a:t>&gt;','').replace('&lt;/</a:t>
            </a:r>
            <a:r>
              <a:rPr lang="en-SG" sz="1000" dirty="0" err="1"/>
              <a:t>em</a:t>
            </a:r>
            <a:r>
              <a:rPr lang="en-SG" sz="1000" dirty="0"/>
              <a:t>&gt;','').replace('  ','')</a:t>
            </a:r>
          </a:p>
          <a:p>
            <a:r>
              <a:rPr lang="en-SG" sz="1000" dirty="0"/>
              <a:t>                description = </a:t>
            </a:r>
            <a:r>
              <a:rPr lang="en-SG" sz="1000" dirty="0" err="1"/>
              <a:t>g.find_all</a:t>
            </a:r>
            <a:r>
              <a:rPr lang="en-SG" sz="1000" dirty="0"/>
              <a:t>('span')[-1].text</a:t>
            </a:r>
          </a:p>
          <a:p>
            <a:r>
              <a:rPr lang="en-SG" sz="1000" dirty="0"/>
              <a:t>                sentiment = </a:t>
            </a:r>
            <a:r>
              <a:rPr lang="en-SG" sz="1000" dirty="0" err="1"/>
              <a:t>sia.polarity_scores</a:t>
            </a:r>
            <a:r>
              <a:rPr lang="en-SG" sz="1000" dirty="0"/>
              <a:t>(description)</a:t>
            </a:r>
          </a:p>
          <a:p>
            <a:r>
              <a:rPr lang="en-SG" sz="1000" dirty="0"/>
              <a:t>                if abs(sentiment['compound']) &lt; 0.5:</a:t>
            </a:r>
          </a:p>
          <a:p>
            <a:r>
              <a:rPr lang="en-SG" sz="1000" dirty="0"/>
              <a:t>                    continue</a:t>
            </a:r>
          </a:p>
          <a:p>
            <a:r>
              <a:rPr lang="en-SG" sz="1000" dirty="0"/>
              <a:t>                </a:t>
            </a:r>
            <a:r>
              <a:rPr lang="en-SG" sz="1000" dirty="0" err="1"/>
              <a:t>results.append</a:t>
            </a:r>
            <a:r>
              <a:rPr lang="en-SG" sz="1000" dirty="0"/>
              <a:t>(</a:t>
            </a:r>
          </a:p>
          <a:p>
            <a:r>
              <a:rPr lang="en-SG" sz="1000" dirty="0"/>
              <a:t>                    {</a:t>
            </a:r>
          </a:p>
          <a:p>
            <a:r>
              <a:rPr lang="en-SG" sz="1000" dirty="0"/>
              <a:t>                        '</a:t>
            </a:r>
            <a:r>
              <a:rPr lang="en-SG" sz="1000" dirty="0" err="1"/>
              <a:t>title':title</a:t>
            </a:r>
            <a:r>
              <a:rPr lang="en-SG" sz="1000" dirty="0"/>
              <a:t>,</a:t>
            </a:r>
          </a:p>
          <a:p>
            <a:r>
              <a:rPr lang="en-SG" sz="1000" dirty="0"/>
              <a:t>                        'link': link,</a:t>
            </a:r>
          </a:p>
          <a:p>
            <a:r>
              <a:rPr lang="en-SG" sz="1000" dirty="0"/>
              <a:t>                        #'description': description,</a:t>
            </a:r>
          </a:p>
          <a:p>
            <a:r>
              <a:rPr lang="en-SG" sz="1000" dirty="0"/>
              <a:t>                        '</a:t>
            </a:r>
            <a:r>
              <a:rPr lang="en-SG" sz="1000" dirty="0" err="1"/>
              <a:t>sentiment_scores</a:t>
            </a:r>
            <a:r>
              <a:rPr lang="en-SG" sz="1000" dirty="0"/>
              <a:t>':  </a:t>
            </a:r>
            <a:r>
              <a:rPr lang="en-SG" sz="1000" dirty="0" err="1"/>
              <a:t>sia.polarity_scores</a:t>
            </a:r>
            <a:r>
              <a:rPr lang="en-SG" sz="1000" dirty="0"/>
              <a:t>(description)</a:t>
            </a:r>
          </a:p>
          <a:p>
            <a:r>
              <a:rPr lang="en-SG" sz="1000" dirty="0"/>
              <a:t>                    }</a:t>
            </a:r>
          </a:p>
          <a:p>
            <a:r>
              <a:rPr lang="en-SG" sz="1000" dirty="0"/>
              <a:t>                )</a:t>
            </a:r>
          </a:p>
          <a:p>
            <a:r>
              <a:rPr lang="en-SG" sz="1000" dirty="0"/>
              <a:t>            except:</a:t>
            </a:r>
          </a:p>
          <a:p>
            <a:r>
              <a:rPr lang="en-SG" sz="1000" dirty="0"/>
              <a:t>                continue</a:t>
            </a:r>
          </a:p>
          <a:p>
            <a:r>
              <a:rPr lang="en-SG" sz="1000" dirty="0"/>
              <a:t>    for </a:t>
            </a:r>
            <a:r>
              <a:rPr lang="en-SG" sz="1000" dirty="0" err="1"/>
              <a:t>idx,i</a:t>
            </a:r>
            <a:r>
              <a:rPr lang="en-SG" sz="1000" dirty="0"/>
              <a:t> in enumerate(results):</a:t>
            </a:r>
          </a:p>
          <a:p>
            <a:r>
              <a:rPr lang="en-SG" sz="1000" dirty="0"/>
              <a:t>        print(</a:t>
            </a:r>
            <a:r>
              <a:rPr lang="en-SG" sz="1000" dirty="0" err="1"/>
              <a:t>f'Headline</a:t>
            </a:r>
            <a:r>
              <a:rPr lang="en-SG" sz="1000" dirty="0"/>
              <a:t>: {</a:t>
            </a:r>
            <a:r>
              <a:rPr lang="en-SG" sz="1000" dirty="0" err="1"/>
              <a:t>i</a:t>
            </a:r>
            <a:r>
              <a:rPr lang="en-SG" sz="1000" dirty="0"/>
              <a:t>["title"]}') </a:t>
            </a:r>
          </a:p>
          <a:p>
            <a:r>
              <a:rPr lang="en-SG" sz="1000" dirty="0"/>
              <a:t>        print(</a:t>
            </a:r>
            <a:r>
              <a:rPr lang="en-SG" sz="1000" dirty="0" err="1"/>
              <a:t>f'link</a:t>
            </a:r>
            <a:r>
              <a:rPr lang="en-SG" sz="1000" dirty="0"/>
              <a:t>: {</a:t>
            </a:r>
            <a:r>
              <a:rPr lang="en-SG" sz="1000" dirty="0" err="1"/>
              <a:t>i</a:t>
            </a:r>
            <a:r>
              <a:rPr lang="en-SG" sz="1000" dirty="0"/>
              <a:t>["link"]}')</a:t>
            </a:r>
          </a:p>
          <a:p>
            <a:r>
              <a:rPr lang="en-SG" sz="1000" dirty="0"/>
              <a:t>        print(</a:t>
            </a:r>
            <a:r>
              <a:rPr lang="en-SG" sz="1000" dirty="0" err="1"/>
              <a:t>f'Score</a:t>
            </a:r>
            <a:r>
              <a:rPr lang="en-SG" sz="1000" dirty="0"/>
              <a:t>: {</a:t>
            </a:r>
            <a:r>
              <a:rPr lang="en-SG" sz="1000" dirty="0" err="1"/>
              <a:t>i</a:t>
            </a:r>
            <a:r>
              <a:rPr lang="en-SG" sz="1000" dirty="0"/>
              <a:t>["</a:t>
            </a:r>
            <a:r>
              <a:rPr lang="en-SG" sz="1000" dirty="0" err="1"/>
              <a:t>sentiment_scores</a:t>
            </a:r>
            <a:r>
              <a:rPr lang="en-SG" sz="1000" dirty="0"/>
              <a:t>"]}')</a:t>
            </a:r>
          </a:p>
          <a:p>
            <a:r>
              <a:rPr lang="en-SG" sz="1000" dirty="0"/>
              <a:t>        print('')</a:t>
            </a:r>
          </a:p>
        </p:txBody>
      </p:sp>
    </p:spTree>
    <p:extLst>
      <p:ext uri="{BB962C8B-B14F-4D97-AF65-F5344CB8AC3E}">
        <p14:creationId xmlns:p14="http://schemas.microsoft.com/office/powerpoint/2010/main" val="1670461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1EB58C-ED8C-4212-AC08-6822F16CD828}"/>
              </a:ext>
            </a:extLst>
          </p:cNvPr>
          <p:cNvSpPr txBox="1"/>
          <p:nvPr/>
        </p:nvSpPr>
        <p:spPr>
          <a:xfrm>
            <a:off x="238259" y="318934"/>
            <a:ext cx="98008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sz="1200" dirty="0"/>
          </a:p>
          <a:p>
            <a:r>
              <a:rPr lang="en-SG" sz="1200" dirty="0"/>
              <a:t>if __name__ == '__main__':</a:t>
            </a:r>
          </a:p>
          <a:p>
            <a:r>
              <a:rPr lang="en-SG" sz="1200" dirty="0"/>
              <a:t>    #import </a:t>
            </a:r>
            <a:r>
              <a:rPr lang="en-SG" sz="1200" dirty="0" err="1"/>
              <a:t>argparse</a:t>
            </a:r>
            <a:endParaRPr lang="en-SG" sz="1200" dirty="0"/>
          </a:p>
          <a:p>
            <a:r>
              <a:rPr lang="en-SG" sz="1200" dirty="0"/>
              <a:t>    #parser = </a:t>
            </a:r>
            <a:r>
              <a:rPr lang="en-SG" sz="1200" dirty="0" err="1"/>
              <a:t>argparse.ArgumentParser</a:t>
            </a:r>
            <a:r>
              <a:rPr lang="en-SG" sz="1200" dirty="0"/>
              <a:t>(description='Process some integers.')</a:t>
            </a:r>
          </a:p>
          <a:p>
            <a:r>
              <a:rPr lang="en-SG" sz="1200" dirty="0"/>
              <a:t>    #parser.add_argument('-q', type=str, </a:t>
            </a:r>
          </a:p>
          <a:p>
            <a:r>
              <a:rPr lang="en-SG" sz="1200" dirty="0"/>
              <a:t>    #                    help='Query for KYC bot')</a:t>
            </a:r>
          </a:p>
          <a:p>
            <a:r>
              <a:rPr lang="en-SG" sz="1200" dirty="0"/>
              <a:t>    #args = </a:t>
            </a:r>
            <a:r>
              <a:rPr lang="en-SG" sz="1200" dirty="0" err="1"/>
              <a:t>parser.parse_args</a:t>
            </a:r>
            <a:r>
              <a:rPr lang="en-SG" sz="1200" dirty="0"/>
              <a:t>()</a:t>
            </a:r>
          </a:p>
          <a:p>
            <a:r>
              <a:rPr lang="en-SG" sz="1200" dirty="0"/>
              <a:t>    q = input('enter query:  ')</a:t>
            </a:r>
          </a:p>
          <a:p>
            <a:r>
              <a:rPr lang="en-SG" sz="1200" dirty="0"/>
              <a:t>    main(q)</a:t>
            </a:r>
          </a:p>
        </p:txBody>
      </p:sp>
    </p:spTree>
    <p:extLst>
      <p:ext uri="{BB962C8B-B14F-4D97-AF65-F5344CB8AC3E}">
        <p14:creationId xmlns:p14="http://schemas.microsoft.com/office/powerpoint/2010/main" val="13957456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D96C-CA07-4E1D-9333-BC4BE3DD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4" y="4342255"/>
            <a:ext cx="8229600" cy="1143000"/>
          </a:xfrm>
        </p:spPr>
        <p:txBody>
          <a:bodyPr/>
          <a:lstStyle/>
          <a:p>
            <a:r>
              <a:rPr lang="en-SG" dirty="0"/>
              <a:t>Chatbot - Transformer</a:t>
            </a:r>
          </a:p>
        </p:txBody>
      </p:sp>
    </p:spTree>
    <p:extLst>
      <p:ext uri="{BB962C8B-B14F-4D97-AF65-F5344CB8AC3E}">
        <p14:creationId xmlns:p14="http://schemas.microsoft.com/office/powerpoint/2010/main" val="2852584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88687-5F0C-4FEE-A659-66144E115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1143000"/>
          </a:xfrm>
        </p:spPr>
        <p:txBody>
          <a:bodyPr/>
          <a:lstStyle/>
          <a:p>
            <a:r>
              <a:rPr lang="en-SG" dirty="0"/>
              <a:t>Transformer – Python Library - https://pypi.org/project/transformers/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ACFA4-FAA2-4EE1-BB41-855D2D27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24000"/>
            <a:ext cx="360359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886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ED2F3-D599-48D1-82AC-1C038BC0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766" y="53360"/>
            <a:ext cx="2355359" cy="1150077"/>
          </a:xfrm>
        </p:spPr>
        <p:txBody>
          <a:bodyPr/>
          <a:lstStyle/>
          <a:p>
            <a:r>
              <a:rPr lang="en-SG" dirty="0"/>
              <a:t>Chatbot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79BAE0-6EE4-4A7C-9D7B-096ABB59544B}"/>
              </a:ext>
            </a:extLst>
          </p:cNvPr>
          <p:cNvSpPr txBox="1"/>
          <p:nvPr/>
        </p:nvSpPr>
        <p:spPr>
          <a:xfrm>
            <a:off x="414176" y="848349"/>
            <a:ext cx="8608949" cy="48320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from transformers import </a:t>
            </a:r>
            <a:r>
              <a:rPr lang="en-SG" sz="1400" dirty="0" err="1"/>
              <a:t>AutoModelForCausalLM</a:t>
            </a:r>
            <a:r>
              <a:rPr lang="en-SG" sz="1400" dirty="0"/>
              <a:t>, </a:t>
            </a:r>
            <a:r>
              <a:rPr lang="en-SG" sz="1400" dirty="0" err="1"/>
              <a:t>AutoTokenizer</a:t>
            </a:r>
            <a:endParaRPr lang="en-SG" sz="1400" dirty="0"/>
          </a:p>
          <a:p>
            <a:r>
              <a:rPr lang="en-SG" sz="1400" dirty="0"/>
              <a:t>import torch</a:t>
            </a:r>
          </a:p>
          <a:p>
            <a:endParaRPr lang="en-SG" sz="1400" dirty="0"/>
          </a:p>
          <a:p>
            <a:r>
              <a:rPr lang="en-SG" sz="1400" dirty="0"/>
              <a:t>def </a:t>
            </a:r>
            <a:r>
              <a:rPr lang="en-SG" sz="1400" dirty="0" err="1"/>
              <a:t>load_tokenizer_and_model</a:t>
            </a:r>
            <a:r>
              <a:rPr lang="en-SG" sz="1400" dirty="0"/>
              <a:t>(model="</a:t>
            </a:r>
            <a:r>
              <a:rPr lang="en-SG" sz="1400" dirty="0" err="1"/>
              <a:t>microsoft</a:t>
            </a:r>
            <a:r>
              <a:rPr lang="en-SG" sz="1400" dirty="0"/>
              <a:t>/</a:t>
            </a:r>
            <a:r>
              <a:rPr lang="en-SG" sz="1400" dirty="0" err="1"/>
              <a:t>DialoGPT</a:t>
            </a:r>
            <a:r>
              <a:rPr lang="en-SG" sz="1400" dirty="0"/>
              <a:t>-large"):</a:t>
            </a:r>
          </a:p>
          <a:p>
            <a:r>
              <a:rPr lang="en-SG" sz="1400" dirty="0"/>
              <a:t>    tokenizer = </a:t>
            </a:r>
            <a:r>
              <a:rPr lang="en-SG" sz="1400" dirty="0" err="1"/>
              <a:t>AutoTokenizer.from_pretrained</a:t>
            </a:r>
            <a:r>
              <a:rPr lang="en-SG" sz="1400" dirty="0"/>
              <a:t>(model)</a:t>
            </a:r>
          </a:p>
          <a:p>
            <a:r>
              <a:rPr lang="en-SG" sz="1400" dirty="0"/>
              <a:t>    model = </a:t>
            </a:r>
            <a:r>
              <a:rPr lang="en-SG" sz="1400" dirty="0" err="1"/>
              <a:t>AutoModelForCausalLM.from_pretrained</a:t>
            </a:r>
            <a:r>
              <a:rPr lang="en-SG" sz="1400" dirty="0"/>
              <a:t>(model)</a:t>
            </a:r>
          </a:p>
          <a:p>
            <a:r>
              <a:rPr lang="en-SG" sz="1400" dirty="0"/>
              <a:t>    return tokenizer, model</a:t>
            </a:r>
          </a:p>
          <a:p>
            <a:r>
              <a:rPr lang="en-SG" sz="1400" dirty="0"/>
              <a:t>def </a:t>
            </a:r>
            <a:r>
              <a:rPr lang="en-SG" sz="1400" dirty="0" err="1"/>
              <a:t>generate_response</a:t>
            </a:r>
            <a:r>
              <a:rPr lang="en-SG" sz="1400" dirty="0"/>
              <a:t>(tokenizer, model, </a:t>
            </a:r>
            <a:r>
              <a:rPr lang="en-SG" sz="1400" dirty="0" err="1"/>
              <a:t>chat_round</a:t>
            </a:r>
            <a:r>
              <a:rPr lang="en-SG" sz="1400" dirty="0"/>
              <a:t>, </a:t>
            </a:r>
            <a:r>
              <a:rPr lang="en-SG" sz="1400" dirty="0" err="1"/>
              <a:t>chat_history_ids</a:t>
            </a:r>
            <a:r>
              <a:rPr lang="en-SG" sz="1400" dirty="0"/>
              <a:t>):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new_input_ids</a:t>
            </a:r>
            <a:r>
              <a:rPr lang="en-SG" sz="1400" dirty="0"/>
              <a:t> = </a:t>
            </a:r>
            <a:r>
              <a:rPr lang="en-SG" sz="1400" dirty="0" err="1"/>
              <a:t>tokenizer.encode</a:t>
            </a:r>
            <a:r>
              <a:rPr lang="en-SG" sz="1400" dirty="0"/>
              <a:t>(input("&gt;&gt; You:") + </a:t>
            </a:r>
            <a:r>
              <a:rPr lang="en-SG" sz="1400" dirty="0" err="1"/>
              <a:t>tokenizer.eos_token</a:t>
            </a:r>
            <a:r>
              <a:rPr lang="en-SG" sz="1400" dirty="0"/>
              <a:t>, </a:t>
            </a:r>
            <a:r>
              <a:rPr lang="en-SG" sz="1400" dirty="0" err="1"/>
              <a:t>return_tensors</a:t>
            </a:r>
            <a:r>
              <a:rPr lang="en-SG" sz="1400" dirty="0"/>
              <a:t>='</a:t>
            </a:r>
            <a:r>
              <a:rPr lang="en-SG" sz="1400" dirty="0" err="1"/>
              <a:t>pt</a:t>
            </a:r>
            <a:r>
              <a:rPr lang="en-SG" sz="1400" dirty="0"/>
              <a:t>')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bot_input_ids</a:t>
            </a:r>
            <a:r>
              <a:rPr lang="en-SG" sz="1400" dirty="0"/>
              <a:t> = torch.cat([</a:t>
            </a:r>
            <a:r>
              <a:rPr lang="en-SG" sz="1400" dirty="0" err="1"/>
              <a:t>chat_history_ids</a:t>
            </a:r>
            <a:r>
              <a:rPr lang="en-SG" sz="1400" dirty="0"/>
              <a:t>, </a:t>
            </a:r>
            <a:r>
              <a:rPr lang="en-SG" sz="1400" dirty="0" err="1"/>
              <a:t>new_input_ids</a:t>
            </a:r>
            <a:r>
              <a:rPr lang="en-SG" sz="1400" dirty="0"/>
              <a:t>], dim=-1) if </a:t>
            </a:r>
            <a:r>
              <a:rPr lang="en-SG" sz="1400" dirty="0" err="1"/>
              <a:t>chat_round</a:t>
            </a:r>
            <a:r>
              <a:rPr lang="en-SG" sz="1400" dirty="0"/>
              <a:t> &gt; 0 else </a:t>
            </a:r>
            <a:r>
              <a:rPr lang="en-SG" sz="1400" dirty="0" err="1"/>
              <a:t>new_input_ids</a:t>
            </a:r>
            <a:endParaRPr lang="en-SG" sz="1400" dirty="0"/>
          </a:p>
          <a:p>
            <a:r>
              <a:rPr lang="en-SG" sz="1400" dirty="0"/>
              <a:t>    </a:t>
            </a:r>
            <a:r>
              <a:rPr lang="en-SG" sz="1400" dirty="0" err="1"/>
              <a:t>chat_history_ids</a:t>
            </a:r>
            <a:r>
              <a:rPr lang="en-SG" sz="1400" dirty="0"/>
              <a:t> = </a:t>
            </a:r>
            <a:r>
              <a:rPr lang="en-SG" sz="1400" dirty="0" err="1"/>
              <a:t>model.generate</a:t>
            </a:r>
            <a:r>
              <a:rPr lang="en-SG" sz="1400" dirty="0"/>
              <a:t>(</a:t>
            </a:r>
            <a:r>
              <a:rPr lang="en-SG" sz="1400" dirty="0" err="1"/>
              <a:t>bot_input_ids</a:t>
            </a:r>
            <a:r>
              <a:rPr lang="en-SG" sz="1400" dirty="0"/>
              <a:t>, </a:t>
            </a:r>
            <a:r>
              <a:rPr lang="en-SG" sz="1400" dirty="0" err="1"/>
              <a:t>max_length</a:t>
            </a:r>
            <a:r>
              <a:rPr lang="en-SG" sz="1400" dirty="0"/>
              <a:t>=1250, </a:t>
            </a:r>
            <a:r>
              <a:rPr lang="en-SG" sz="1400" dirty="0" err="1"/>
              <a:t>pad_token_id</a:t>
            </a:r>
            <a:r>
              <a:rPr lang="en-SG" sz="1400" dirty="0"/>
              <a:t>=</a:t>
            </a:r>
            <a:r>
              <a:rPr lang="en-SG" sz="1400" dirty="0" err="1"/>
              <a:t>tokenizer.eos_token_id</a:t>
            </a:r>
            <a:r>
              <a:rPr lang="en-SG" sz="1400" dirty="0"/>
              <a:t>)</a:t>
            </a:r>
          </a:p>
          <a:p>
            <a:r>
              <a:rPr lang="en-SG" sz="1400" dirty="0"/>
              <a:t>    print("</a:t>
            </a:r>
            <a:r>
              <a:rPr lang="en-SG" sz="1400" dirty="0" err="1"/>
              <a:t>DialoGPT</a:t>
            </a:r>
            <a:r>
              <a:rPr lang="en-SG" sz="1400" dirty="0"/>
              <a:t>: {}".format(</a:t>
            </a:r>
            <a:r>
              <a:rPr lang="en-SG" sz="1400" dirty="0" err="1"/>
              <a:t>tokenizer.decode</a:t>
            </a:r>
            <a:r>
              <a:rPr lang="en-SG" sz="1400" dirty="0"/>
              <a:t>(</a:t>
            </a:r>
            <a:r>
              <a:rPr lang="en-SG" sz="1400" dirty="0" err="1"/>
              <a:t>chat_history_ids</a:t>
            </a:r>
            <a:r>
              <a:rPr lang="en-SG" sz="1400" dirty="0"/>
              <a:t>[:, </a:t>
            </a:r>
            <a:r>
              <a:rPr lang="en-SG" sz="1400" dirty="0" err="1"/>
              <a:t>bot_input_ids.shape</a:t>
            </a:r>
            <a:r>
              <a:rPr lang="en-SG" sz="1400" dirty="0"/>
              <a:t>[-1]:][0], </a:t>
            </a:r>
            <a:r>
              <a:rPr lang="en-SG" sz="1400" dirty="0" err="1"/>
              <a:t>skip_special_tokens</a:t>
            </a:r>
            <a:r>
              <a:rPr lang="en-SG" sz="1400" dirty="0"/>
              <a:t>=True)))</a:t>
            </a:r>
          </a:p>
          <a:p>
            <a:r>
              <a:rPr lang="en-SG" sz="1400" dirty="0"/>
              <a:t>    return </a:t>
            </a:r>
            <a:r>
              <a:rPr lang="en-SG" sz="1400" dirty="0" err="1"/>
              <a:t>chat_history_ids</a:t>
            </a:r>
            <a:endParaRPr lang="en-SG" sz="1400" dirty="0"/>
          </a:p>
          <a:p>
            <a:r>
              <a:rPr lang="en-SG" sz="1400" dirty="0"/>
              <a:t>def </a:t>
            </a:r>
            <a:r>
              <a:rPr lang="en-SG" sz="1400" dirty="0" err="1"/>
              <a:t>chat_for_n_rounds</a:t>
            </a:r>
            <a:r>
              <a:rPr lang="en-SG" sz="1400" dirty="0"/>
              <a:t>(n=3):</a:t>
            </a:r>
          </a:p>
          <a:p>
            <a:r>
              <a:rPr lang="en-SG" sz="1400" dirty="0"/>
              <a:t>    tokenizer, model = </a:t>
            </a:r>
            <a:r>
              <a:rPr lang="en-SG" sz="1400" dirty="0" err="1"/>
              <a:t>load_tokenizer_and_model</a:t>
            </a:r>
            <a:r>
              <a:rPr lang="en-SG" sz="1400" dirty="0"/>
              <a:t>()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chat_history_ids</a:t>
            </a:r>
            <a:r>
              <a:rPr lang="en-SG" sz="1400" dirty="0"/>
              <a:t> = None</a:t>
            </a:r>
          </a:p>
          <a:p>
            <a:r>
              <a:rPr lang="en-SG" sz="1400" dirty="0"/>
              <a:t>    for </a:t>
            </a:r>
            <a:r>
              <a:rPr lang="en-SG" sz="1400" dirty="0" err="1"/>
              <a:t>chat_round</a:t>
            </a:r>
            <a:r>
              <a:rPr lang="en-SG" sz="1400" dirty="0"/>
              <a:t> in range(n):</a:t>
            </a:r>
          </a:p>
          <a:p>
            <a:r>
              <a:rPr lang="en-SG" sz="1400" dirty="0"/>
              <a:t>        </a:t>
            </a:r>
            <a:r>
              <a:rPr lang="en-SG" sz="1400" dirty="0" err="1"/>
              <a:t>chat_history_ids</a:t>
            </a:r>
            <a:r>
              <a:rPr lang="en-SG" sz="1400" dirty="0"/>
              <a:t> = </a:t>
            </a:r>
            <a:r>
              <a:rPr lang="en-SG" sz="1400" dirty="0" err="1"/>
              <a:t>generate_response</a:t>
            </a:r>
            <a:r>
              <a:rPr lang="en-SG" sz="1400" dirty="0"/>
              <a:t>(tokenizer, model, </a:t>
            </a:r>
            <a:r>
              <a:rPr lang="en-SG" sz="1400" dirty="0" err="1"/>
              <a:t>chat_round</a:t>
            </a:r>
            <a:r>
              <a:rPr lang="en-SG" sz="1400" dirty="0"/>
              <a:t>, </a:t>
            </a:r>
            <a:r>
              <a:rPr lang="en-SG" sz="1400" dirty="0" err="1"/>
              <a:t>chat_history_ids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if __name__ == '__main__':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chat_for_n_rounds</a:t>
            </a:r>
            <a:r>
              <a:rPr lang="en-SG" sz="1400" dirty="0"/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321615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 Analytics in Microsoft Azure and Power BI | by Kumail Raza | Medium">
            <a:extLst>
              <a:ext uri="{FF2B5EF4-FFF2-40B4-BE49-F238E27FC236}">
                <a16:creationId xmlns:a16="http://schemas.microsoft.com/office/drawing/2014/main" id="{C596CECE-F058-270E-9D5C-D8C96F825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269" y="388819"/>
            <a:ext cx="5399461" cy="503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0B4F31-6209-0E73-9E94-C42C44A16011}"/>
              </a:ext>
            </a:extLst>
          </p:cNvPr>
          <p:cNvSpPr txBox="1"/>
          <p:nvPr/>
        </p:nvSpPr>
        <p:spPr>
          <a:xfrm>
            <a:off x="685799" y="5610671"/>
            <a:ext cx="7772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https://medium.com/@tag.kumail/text-analysis-in-microsoft-azure-and-power-bi-e07276232d6c</a:t>
            </a:r>
          </a:p>
        </p:txBody>
      </p:sp>
    </p:spTree>
    <p:extLst>
      <p:ext uri="{BB962C8B-B14F-4D97-AF65-F5344CB8AC3E}">
        <p14:creationId xmlns:p14="http://schemas.microsoft.com/office/powerpoint/2010/main" val="1302865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714B-3ABC-791F-4BA5-485CDBDEF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053" y="4523791"/>
            <a:ext cx="8229600" cy="1143000"/>
          </a:xfrm>
        </p:spPr>
        <p:txBody>
          <a:bodyPr/>
          <a:lstStyle/>
          <a:p>
            <a:r>
              <a:rPr lang="en-SG" dirty="0"/>
              <a:t>Optional</a:t>
            </a:r>
          </a:p>
        </p:txBody>
      </p:sp>
    </p:spTree>
    <p:extLst>
      <p:ext uri="{BB962C8B-B14F-4D97-AF65-F5344CB8AC3E}">
        <p14:creationId xmlns:p14="http://schemas.microsoft.com/office/powerpoint/2010/main" val="3741711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85D3-D3CD-D8C4-ECBE-15E1D996D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282" y="25750"/>
            <a:ext cx="8229600" cy="1143000"/>
          </a:xfrm>
        </p:spPr>
        <p:txBody>
          <a:bodyPr/>
          <a:lstStyle/>
          <a:p>
            <a:r>
              <a:rPr lang="en-SG" dirty="0"/>
              <a:t>With Transformer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FA10B-42A3-C13E-2EE8-14BD85F0D563}"/>
              </a:ext>
            </a:extLst>
          </p:cNvPr>
          <p:cNvSpPr txBox="1"/>
          <p:nvPr/>
        </p:nvSpPr>
        <p:spPr>
          <a:xfrm>
            <a:off x="450476" y="1216957"/>
            <a:ext cx="835062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flask import </a:t>
            </a:r>
            <a:r>
              <a:rPr lang="en-SG" dirty="0" err="1"/>
              <a:t>render_template,request</a:t>
            </a:r>
            <a:endParaRPr lang="en-SG" dirty="0"/>
          </a:p>
          <a:p>
            <a:r>
              <a:rPr lang="en-SG" dirty="0"/>
              <a:t>from transformers import pipeline</a:t>
            </a:r>
          </a:p>
          <a:p>
            <a:r>
              <a:rPr lang="en-SG" dirty="0"/>
              <a:t>classifier = pipeline('sentiment-analysis', "mrm8488/bert-small-finetuned-squadv2")</a:t>
            </a:r>
          </a:p>
          <a:p>
            <a:endParaRPr lang="en-SG" dirty="0"/>
          </a:p>
          <a:p>
            <a:r>
              <a:rPr lang="en-SG" dirty="0"/>
              <a:t>@app.route("/", methods=["GET", "POST"])</a:t>
            </a:r>
          </a:p>
          <a:p>
            <a:r>
              <a:rPr lang="en-SG" dirty="0"/>
              <a:t>def index():</a:t>
            </a:r>
          </a:p>
          <a:p>
            <a:r>
              <a:rPr lang="en-SG" dirty="0"/>
              <a:t>    if </a:t>
            </a:r>
            <a:r>
              <a:rPr lang="en-SG" dirty="0" err="1"/>
              <a:t>request.method</a:t>
            </a:r>
            <a:r>
              <a:rPr lang="en-SG" dirty="0"/>
              <a:t> == "POST":</a:t>
            </a:r>
          </a:p>
          <a:p>
            <a:r>
              <a:rPr lang="en-SG" dirty="0"/>
              <a:t>        text = </a:t>
            </a:r>
            <a:r>
              <a:rPr lang="en-SG" dirty="0" err="1"/>
              <a:t>request.form.get</a:t>
            </a:r>
            <a:r>
              <a:rPr lang="en-SG" dirty="0"/>
              <a:t>("text")</a:t>
            </a:r>
          </a:p>
          <a:p>
            <a:r>
              <a:rPr lang="en-SG" dirty="0"/>
              <a:t>        print(text)</a:t>
            </a:r>
          </a:p>
          <a:p>
            <a:r>
              <a:rPr lang="en-SG" dirty="0"/>
              <a:t>        r1 = </a:t>
            </a:r>
            <a:r>
              <a:rPr lang="en-SG" dirty="0" err="1"/>
              <a:t>TextBlob</a:t>
            </a:r>
            <a:r>
              <a:rPr lang="en-SG" dirty="0"/>
              <a:t>(text).sentiment</a:t>
            </a:r>
          </a:p>
          <a:p>
            <a:r>
              <a:rPr lang="en-SG" dirty="0"/>
              <a:t>        r2 = classifier(text)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("index.html", result1=r1, result2=r2))</a:t>
            </a:r>
          </a:p>
          <a:p>
            <a:r>
              <a:rPr lang="en-SG" dirty="0"/>
              <a:t>    else:</a:t>
            </a:r>
          </a:p>
          <a:p>
            <a:r>
              <a:rPr lang="en-SG" dirty="0"/>
              <a:t>        return(</a:t>
            </a:r>
            <a:r>
              <a:rPr lang="en-SG" dirty="0" err="1"/>
              <a:t>render_template</a:t>
            </a:r>
            <a:r>
              <a:rPr lang="en-SG" dirty="0"/>
              <a:t>("index.html", result1="2", result2="2"))</a:t>
            </a:r>
          </a:p>
          <a:p>
            <a:endParaRPr lang="en-SG" dirty="0"/>
          </a:p>
          <a:p>
            <a:r>
              <a:rPr lang="en-SG" dirty="0"/>
              <a:t>if __name__=="__main__":</a:t>
            </a:r>
          </a:p>
          <a:p>
            <a:r>
              <a:rPr lang="en-SG" dirty="0"/>
              <a:t>    </a:t>
            </a:r>
            <a:r>
              <a:rPr lang="en-SG" dirty="0" err="1"/>
              <a:t>app.run</a:t>
            </a:r>
            <a:r>
              <a:rPr lang="en-SG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42392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1F85E-0D2C-E0B7-E230-F9D84C1C3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Requirements.txt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CD0EC-C218-C314-87AD-819848475595}"/>
              </a:ext>
            </a:extLst>
          </p:cNvPr>
          <p:cNvSpPr txBox="1"/>
          <p:nvPr/>
        </p:nvSpPr>
        <p:spPr>
          <a:xfrm>
            <a:off x="457200" y="1632741"/>
            <a:ext cx="80951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torch @ https://download.pytorch.org/whl/cpu/torch-1.10.0%2Bcpu-cp37-cp37m-linux_x86_64.whl</a:t>
            </a:r>
          </a:p>
          <a:p>
            <a:r>
              <a:rPr lang="en-US" dirty="0"/>
              <a:t>transformers</a:t>
            </a:r>
          </a:p>
          <a:p>
            <a:r>
              <a:rPr lang="en-US" dirty="0" err="1"/>
              <a:t>gunicorn</a:t>
            </a:r>
            <a:endParaRPr lang="en-US" dirty="0"/>
          </a:p>
          <a:p>
            <a:r>
              <a:rPr lang="en-US" dirty="0" err="1"/>
              <a:t>numpy</a:t>
            </a:r>
            <a:endParaRPr lang="en-US" dirty="0"/>
          </a:p>
          <a:p>
            <a:r>
              <a:rPr lang="en-US" dirty="0"/>
              <a:t>flask</a:t>
            </a:r>
          </a:p>
          <a:p>
            <a:r>
              <a:rPr lang="en-US" dirty="0" err="1"/>
              <a:t>textblob</a:t>
            </a:r>
            <a:r>
              <a:rPr lang="en-US" dirty="0"/>
              <a:t>==0.15.3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1CB0A-EE3D-72A7-89BB-49CB1534CB1A}"/>
              </a:ext>
            </a:extLst>
          </p:cNvPr>
          <p:cNvSpPr txBox="1"/>
          <p:nvPr/>
        </p:nvSpPr>
        <p:spPr>
          <a:xfrm>
            <a:off x="504265" y="42158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Runtime.txt</a:t>
            </a:r>
          </a:p>
          <a:p>
            <a:r>
              <a:rPr lang="en-SG"/>
              <a:t>python-3.7.12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4523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6742-B330-4C42-9BF8-3BFA6D91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Scrapping using BS4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B534D-A9B0-49A3-B52D-8826B9F536C9}"/>
              </a:ext>
            </a:extLst>
          </p:cNvPr>
          <p:cNvSpPr txBox="1"/>
          <p:nvPr/>
        </p:nvSpPr>
        <p:spPr>
          <a:xfrm>
            <a:off x="559940" y="2038048"/>
            <a:ext cx="770048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requests</a:t>
            </a:r>
          </a:p>
          <a:p>
            <a:r>
              <a:rPr lang="en-SG" dirty="0"/>
              <a:t>from bs4 import </a:t>
            </a:r>
            <a:r>
              <a:rPr lang="en-SG" dirty="0" err="1"/>
              <a:t>BeautifulSoup</a:t>
            </a:r>
            <a:endParaRPr lang="en-SG" dirty="0"/>
          </a:p>
          <a:p>
            <a:endParaRPr lang="en-SG" dirty="0"/>
          </a:p>
          <a:p>
            <a:r>
              <a:rPr lang="en-SG" dirty="0"/>
              <a:t>page = </a:t>
            </a:r>
            <a:r>
              <a:rPr lang="en-SG" dirty="0" err="1"/>
              <a:t>requests.get</a:t>
            </a:r>
            <a:r>
              <a:rPr lang="en-SG" dirty="0"/>
              <a:t>("http://www.facebook.com")</a:t>
            </a:r>
          </a:p>
          <a:p>
            <a:r>
              <a:rPr lang="en-SG" dirty="0"/>
              <a:t>soup = </a:t>
            </a:r>
            <a:r>
              <a:rPr lang="en-SG" dirty="0" err="1"/>
              <a:t>BeautifulSoup</a:t>
            </a:r>
            <a:r>
              <a:rPr lang="en-SG" dirty="0"/>
              <a:t>(</a:t>
            </a:r>
            <a:r>
              <a:rPr lang="en-SG" dirty="0" err="1"/>
              <a:t>page.content</a:t>
            </a:r>
            <a:r>
              <a:rPr lang="en-SG" dirty="0"/>
              <a:t>, "</a:t>
            </a:r>
            <a:r>
              <a:rPr lang="en-SG" dirty="0" err="1"/>
              <a:t>html.parser</a:t>
            </a:r>
            <a:r>
              <a:rPr lang="en-SG" dirty="0"/>
              <a:t>")</a:t>
            </a:r>
          </a:p>
          <a:p>
            <a:endParaRPr lang="en-SG" dirty="0"/>
          </a:p>
          <a:p>
            <a:r>
              <a:rPr lang="en-SG" dirty="0"/>
              <a:t>print(soup)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CF39F-EEA8-F9F8-74C4-319D057CB249}"/>
              </a:ext>
            </a:extLst>
          </p:cNvPr>
          <p:cNvSpPr txBox="1"/>
          <p:nvPr/>
        </p:nvSpPr>
        <p:spPr>
          <a:xfrm>
            <a:off x="4114800" y="15491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https://www.crummy.com/software/BeautifulSoup/bs4/doc/</a:t>
            </a:r>
          </a:p>
        </p:txBody>
      </p:sp>
    </p:spTree>
    <p:extLst>
      <p:ext uri="{BB962C8B-B14F-4D97-AF65-F5344CB8AC3E}">
        <p14:creationId xmlns:p14="http://schemas.microsoft.com/office/powerpoint/2010/main" val="820558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A250-3CF1-476C-94F5-317B0E84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C6F4C-A9B7-4D54-ADC2-36C388AA3EFE}"/>
              </a:ext>
            </a:extLst>
          </p:cNvPr>
          <p:cNvSpPr txBox="1"/>
          <p:nvPr/>
        </p:nvSpPr>
        <p:spPr>
          <a:xfrm>
            <a:off x="457200" y="1951672"/>
            <a:ext cx="8542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nltk.tokenize</a:t>
            </a:r>
            <a:r>
              <a:rPr lang="en-SG" dirty="0"/>
              <a:t> import </a:t>
            </a:r>
            <a:r>
              <a:rPr lang="en-SG" dirty="0" err="1"/>
              <a:t>TweetTokenizer</a:t>
            </a:r>
            <a:endParaRPr lang="en-SG" dirty="0"/>
          </a:p>
          <a:p>
            <a:r>
              <a:rPr lang="en-SG" dirty="0" err="1"/>
              <a:t>tknzr</a:t>
            </a:r>
            <a:r>
              <a:rPr lang="en-SG" dirty="0"/>
              <a:t> = </a:t>
            </a:r>
            <a:r>
              <a:rPr lang="en-SG" dirty="0" err="1"/>
              <a:t>TweetTokenizer</a:t>
            </a:r>
            <a:r>
              <a:rPr lang="en-SG" dirty="0"/>
              <a:t>()</a:t>
            </a:r>
          </a:p>
          <a:p>
            <a:r>
              <a:rPr lang="en-SG" dirty="0"/>
              <a:t>s0 = "This is a </a:t>
            </a:r>
            <a:r>
              <a:rPr lang="en-SG" dirty="0" err="1"/>
              <a:t>cooool</a:t>
            </a:r>
            <a:r>
              <a:rPr lang="en-SG" dirty="0"/>
              <a:t> #dummysmiley: :-) :-P &lt;3 and some arrows &lt; &gt; -&gt; &lt;--"</a:t>
            </a:r>
          </a:p>
          <a:p>
            <a:r>
              <a:rPr lang="en-SG" dirty="0" err="1"/>
              <a:t>tknzr.tokenize</a:t>
            </a:r>
            <a:r>
              <a:rPr lang="en-SG" dirty="0"/>
              <a:t>(s0)</a:t>
            </a:r>
          </a:p>
        </p:txBody>
      </p:sp>
    </p:spTree>
    <p:extLst>
      <p:ext uri="{BB962C8B-B14F-4D97-AF65-F5344CB8AC3E}">
        <p14:creationId xmlns:p14="http://schemas.microsoft.com/office/powerpoint/2010/main" val="119412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FD3A-3927-4BF4-A2DF-47403E65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Text Analytics on Business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D7A64-C8BE-439B-A25C-AB2E199EF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Auto Crawler</a:t>
            </a:r>
          </a:p>
          <a:p>
            <a:r>
              <a:rPr lang="en-SG" dirty="0"/>
              <a:t>Sentiment Analysis</a:t>
            </a:r>
          </a:p>
          <a:p>
            <a:r>
              <a:rPr lang="en-SG" dirty="0"/>
              <a:t>Macro Economic (Country)</a:t>
            </a:r>
          </a:p>
          <a:p>
            <a:r>
              <a:rPr lang="en-SG" dirty="0"/>
              <a:t>Micro Economic (Industry)</a:t>
            </a:r>
          </a:p>
          <a:p>
            <a:r>
              <a:rPr lang="en-SG" dirty="0"/>
              <a:t>Competitor </a:t>
            </a:r>
          </a:p>
          <a:p>
            <a:r>
              <a:rPr lang="en-SG" dirty="0"/>
              <a:t>Company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48A9DE-F733-4EDF-973A-E4AAD364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240" y="1889196"/>
            <a:ext cx="27908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78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2A48-3C72-4224-B2EC-9B82C9ED5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3A6B-9C95-4A12-A479-331527DE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636" y="1706632"/>
            <a:ext cx="8229600" cy="3876123"/>
          </a:xfrm>
        </p:spPr>
        <p:txBody>
          <a:bodyPr>
            <a:normAutofit/>
          </a:bodyPr>
          <a:lstStyle/>
          <a:p>
            <a:r>
              <a:rPr lang="en-US" dirty="0"/>
              <a:t>Natural language processing (NLP) is a subfield of linguistics, computer science, information engineering, and artificial intelligence </a:t>
            </a:r>
          </a:p>
          <a:p>
            <a:r>
              <a:rPr lang="en-US" dirty="0"/>
              <a:t>Challenges in natural language processing frequently involve speech recognition, natural language understanding, and natural language generation.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DA7CB-1538-472E-B0B7-65291DD90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89" y="4124209"/>
            <a:ext cx="3082247" cy="20543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A87DDA-CDCD-4115-9EE6-176019DAC641}"/>
              </a:ext>
            </a:extLst>
          </p:cNvPr>
          <p:cNvSpPr/>
          <p:nvPr/>
        </p:nvSpPr>
        <p:spPr>
          <a:xfrm>
            <a:off x="1212351" y="2496620"/>
            <a:ext cx="2897312" cy="441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7DBD0-BC50-47DA-B7D3-3F38AC6D6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89" y="3234350"/>
            <a:ext cx="2658186" cy="4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6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1C0BA-7389-4476-90FC-9996C3EF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320EB-8E19-468B-A45A-E5AB0F7D1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Speech Recognition</a:t>
            </a:r>
          </a:p>
          <a:p>
            <a:r>
              <a:rPr lang="en-US" dirty="0"/>
              <a:t>Text to Speech</a:t>
            </a:r>
          </a:p>
          <a:p>
            <a:r>
              <a:rPr lang="en-US" dirty="0"/>
              <a:t>Generating Reports</a:t>
            </a:r>
          </a:p>
          <a:p>
            <a:r>
              <a:rPr lang="en-US" dirty="0"/>
              <a:t>Chatbot</a:t>
            </a:r>
          </a:p>
          <a:p>
            <a:r>
              <a:rPr lang="en-US" dirty="0"/>
              <a:t>Check document</a:t>
            </a:r>
          </a:p>
          <a:p>
            <a:r>
              <a:rPr lang="en-US" dirty="0"/>
              <a:t>Alibaba Chatbot 350m enquiries per day</a:t>
            </a:r>
          </a:p>
          <a:p>
            <a:r>
              <a:rPr lang="en-SG" dirty="0"/>
              <a:t>Siri</a:t>
            </a:r>
          </a:p>
          <a:p>
            <a:r>
              <a:rPr lang="en-SG" dirty="0"/>
              <a:t>Google Nest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1A423-61B1-4E28-8303-A6F6D7356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20" y="527659"/>
            <a:ext cx="2817903" cy="3150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FA3233-D530-44E7-BD10-82CAE73A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57" y="3163500"/>
            <a:ext cx="1478068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FE8A-0B82-410C-B945-CC67E1AA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 Libraries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C08D7-C999-4A06-8C67-4DFD0E7D6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NLTK (Python)</a:t>
            </a:r>
          </a:p>
          <a:p>
            <a:r>
              <a:rPr lang="en-US" dirty="0"/>
              <a:t>NLP (R)</a:t>
            </a:r>
          </a:p>
          <a:p>
            <a:r>
              <a:rPr lang="en-US" dirty="0"/>
              <a:t>Google News Corpus</a:t>
            </a:r>
          </a:p>
          <a:p>
            <a:r>
              <a:rPr lang="en-US" dirty="0"/>
              <a:t>Scrapping, Tokenization, Stemming and Lemmatization, </a:t>
            </a:r>
            <a:r>
              <a:rPr lang="en-SG" dirty="0"/>
              <a:t>Part-Of-Speech (Structure the Unstructured)</a:t>
            </a:r>
            <a:r>
              <a:rPr lang="en-US" dirty="0"/>
              <a:t>, Classifier</a:t>
            </a:r>
            <a:endParaRPr lang="en-SG" dirty="0"/>
          </a:p>
        </p:txBody>
      </p:sp>
      <p:pic>
        <p:nvPicPr>
          <p:cNvPr id="1026" name="Picture 2" descr="30 Must-Have Online Sources To Master Python Programming Easily">
            <a:extLst>
              <a:ext uri="{FF2B5EF4-FFF2-40B4-BE49-F238E27FC236}">
                <a16:creationId xmlns:a16="http://schemas.microsoft.com/office/drawing/2014/main" id="{AACBF133-9202-46AE-B380-568DAF54B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708" y="42291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0887F-BE23-429B-B373-8A5842DDD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431" y="4229100"/>
            <a:ext cx="1885146" cy="1463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D7DCF1-A649-46BB-A9B3-F28AA694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78" y="1889196"/>
            <a:ext cx="3017782" cy="5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75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www.w3.org/XML/1998/namespace"/>
    <ds:schemaRef ds:uri="http://schemas.microsoft.com/sharepoint/v3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42CDD3-2BBD-46F1-929C-F92F3B4EA8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14079</TotalTime>
  <Words>3118</Words>
  <Application>Microsoft Office PowerPoint</Application>
  <PresentationFormat>On-screen Show (4:3)</PresentationFormat>
  <Paragraphs>442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-apple-system</vt:lpstr>
      <vt:lpstr>Arial</vt:lpstr>
      <vt:lpstr>Calibri</vt:lpstr>
      <vt:lpstr>Source Sans Pro</vt:lpstr>
      <vt:lpstr>Office Theme</vt:lpstr>
      <vt:lpstr>Text Analytics</vt:lpstr>
      <vt:lpstr>Agenda</vt:lpstr>
      <vt:lpstr>PowerPoint Presentation</vt:lpstr>
      <vt:lpstr>Text Embedding (Converting the unstructured data to structured data)</vt:lpstr>
      <vt:lpstr>PowerPoint Presentation</vt:lpstr>
      <vt:lpstr>Text Analytics on Business Valuation</vt:lpstr>
      <vt:lpstr>NLP</vt:lpstr>
      <vt:lpstr>Application</vt:lpstr>
      <vt:lpstr>Natural Language Processing Libraries</vt:lpstr>
      <vt:lpstr>Text Sentiment</vt:lpstr>
      <vt:lpstr>Remove stopwords</vt:lpstr>
      <vt:lpstr>Sentiments in tidytext : nrc, afinn, bing</vt:lpstr>
      <vt:lpstr>Sentiment: nrc</vt:lpstr>
      <vt:lpstr>Sentiment: afinn</vt:lpstr>
      <vt:lpstr>Afinn</vt:lpstr>
      <vt:lpstr>Sentiment : Bing</vt:lpstr>
      <vt:lpstr>ANSI</vt:lpstr>
      <vt:lpstr>ANSI vs UTF</vt:lpstr>
      <vt:lpstr>R Code</vt:lpstr>
      <vt:lpstr>Text Sentiment by Textblob</vt:lpstr>
      <vt:lpstr>Python (Text Sentiment)</vt:lpstr>
      <vt:lpstr>Sentiment from file</vt:lpstr>
      <vt:lpstr>Front End</vt:lpstr>
      <vt:lpstr>Back End</vt:lpstr>
      <vt:lpstr>Transformer, Encoder, Attention RNN</vt:lpstr>
      <vt:lpstr>Transformer – Sentiment Analysis</vt:lpstr>
      <vt:lpstr>Text Classifier</vt:lpstr>
      <vt:lpstr>Word 2 Vec</vt:lpstr>
      <vt:lpstr>TFIDF</vt:lpstr>
      <vt:lpstr>PowerPoint Presentation</vt:lpstr>
      <vt:lpstr>PowerPoint Presentation</vt:lpstr>
      <vt:lpstr>BERT    </vt:lpstr>
      <vt:lpstr>PowerPoint Presentation</vt:lpstr>
      <vt:lpstr>PowerPoint Presentation</vt:lpstr>
      <vt:lpstr>Orange Text Classification – FastText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Crawling with Sentiment Analysis</vt:lpstr>
      <vt:lpstr>PowerPoint Presentation</vt:lpstr>
      <vt:lpstr>PowerPoint Presentation</vt:lpstr>
      <vt:lpstr>PowerPoint Presentation</vt:lpstr>
      <vt:lpstr>Chatbot - Transformer</vt:lpstr>
      <vt:lpstr>Transformer – Python Library - https://pypi.org/project/transformers/</vt:lpstr>
      <vt:lpstr>Chatbot</vt:lpstr>
      <vt:lpstr>Optional</vt:lpstr>
      <vt:lpstr>With Transformer</vt:lpstr>
      <vt:lpstr>Requirements.txt</vt:lpstr>
      <vt:lpstr>Scrapping using BS4</vt:lpstr>
      <vt:lpstr>Tokenization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510</cp:revision>
  <dcterms:created xsi:type="dcterms:W3CDTF">2017-05-14T01:29:56Z</dcterms:created>
  <dcterms:modified xsi:type="dcterms:W3CDTF">2022-12-28T01:36:57Z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